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 id="2147483782" r:id="rId2"/>
    <p:sldMasterId id="2147483800" r:id="rId3"/>
    <p:sldMasterId id="2147483812" r:id="rId4"/>
    <p:sldMasterId id="2147483824" r:id="rId5"/>
    <p:sldMasterId id="2147483836" r:id="rId6"/>
  </p:sldMasterIdLst>
  <p:notesMasterIdLst>
    <p:notesMasterId r:id="rId49"/>
  </p:notesMasterIdLst>
  <p:sldIdLst>
    <p:sldId id="256" r:id="rId7"/>
    <p:sldId id="257" r:id="rId8"/>
    <p:sldId id="258" r:id="rId9"/>
    <p:sldId id="259" r:id="rId10"/>
    <p:sldId id="294" r:id="rId11"/>
    <p:sldId id="260" r:id="rId12"/>
    <p:sldId id="261" r:id="rId13"/>
    <p:sldId id="295" r:id="rId14"/>
    <p:sldId id="296" r:id="rId15"/>
    <p:sldId id="297"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7" r:id="rId41"/>
    <p:sldId id="286" r:id="rId42"/>
    <p:sldId id="288" r:id="rId43"/>
    <p:sldId id="289" r:id="rId44"/>
    <p:sldId id="290" r:id="rId45"/>
    <p:sldId id="291" r:id="rId46"/>
    <p:sldId id="292" r:id="rId47"/>
    <p:sldId id="29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p:restoredTop sz="96327"/>
  </p:normalViewPr>
  <p:slideViewPr>
    <p:cSldViewPr snapToGrid="0" snapToObjects="1">
      <p:cViewPr varScale="1">
        <p:scale>
          <a:sx n="205" d="100"/>
          <a:sy n="205" d="100"/>
        </p:scale>
        <p:origin x="3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758DE-E0FE-4D4F-A365-4A08350A4891}" type="datetimeFigureOut">
              <a:rPr lang="it-IT" smtClean="0"/>
              <a:t>29/05/22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682FB-567D-C844-9317-445E66D2CABE}" type="slidenum">
              <a:rPr lang="it-IT" smtClean="0"/>
              <a:t>‹N›</a:t>
            </a:fld>
            <a:endParaRPr lang="it-IT"/>
          </a:p>
        </p:txBody>
      </p:sp>
    </p:spTree>
    <p:extLst>
      <p:ext uri="{BB962C8B-B14F-4D97-AF65-F5344CB8AC3E}">
        <p14:creationId xmlns:p14="http://schemas.microsoft.com/office/powerpoint/2010/main" val="161944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22D1E352-96BA-CC41-86EB-2524A3D1AEF4}" type="datetime1">
              <a:rPr lang="it-IT" smtClean="0"/>
              <a:t>29/05/22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r>
              <a:rPr lang="en-US"/>
              <a:t>Prof Carlini per i corsi aziendali</a:t>
            </a:r>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‹N›</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077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E594D2F3-1C7D-7D42-AD88-672CAFECD4AE}" type="datetime1">
              <a:rPr lang="it-IT" smtClean="0"/>
              <a:t>29/05/22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r>
              <a:rPr lang="en-US"/>
              <a:t>Prof Carlini per i corsi aziendali</a:t>
            </a:r>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68269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8005E99A-DF26-6E4F-B578-93328C12A8D4}" type="datetime1">
              <a:rPr lang="it-IT" smtClean="0"/>
              <a:t>29/05/22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r>
              <a:rPr lang="en-US"/>
              <a:t>Prof Carlini per i corsi aziendali</a:t>
            </a:r>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705608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182935CD-BAC6-A34B-8F81-8FB1168D1FF0}" type="datetime1">
              <a:rPr lang="it-IT" smtClean="0"/>
              <a:t>29/05/22</a:t>
            </a:fld>
            <a:endParaRPr lang="en-US"/>
          </a:p>
        </p:txBody>
      </p:sp>
      <p:sp>
        <p:nvSpPr>
          <p:cNvPr id="5" name="Footer Placeholder 4"/>
          <p:cNvSpPr>
            <a:spLocks noGrp="1"/>
          </p:cNvSpPr>
          <p:nvPr>
            <p:ph type="ftr" sz="quarter" idx="11"/>
          </p:nvPr>
        </p:nvSpPr>
        <p:spPr>
          <a:xfrm>
            <a:off x="2743973" y="5870576"/>
            <a:ext cx="3932137" cy="377825"/>
          </a:xfrm>
        </p:spPr>
        <p:txBody>
          <a:bodyPr/>
          <a:lstStyle/>
          <a:p>
            <a:r>
              <a:rPr lang="en-US"/>
              <a:t>Prof Carlini per i corsi aziendali</a:t>
            </a:r>
          </a:p>
        </p:txBody>
      </p:sp>
      <p:sp>
        <p:nvSpPr>
          <p:cNvPr id="6" name="Slide Number Placeholder 5"/>
          <p:cNvSpPr>
            <a:spLocks noGrp="1"/>
          </p:cNvSpPr>
          <p:nvPr>
            <p:ph type="sldNum" sz="quarter" idx="12"/>
          </p:nvPr>
        </p:nvSpPr>
        <p:spPr>
          <a:xfrm>
            <a:off x="8040685" y="5870576"/>
            <a:ext cx="417516" cy="377825"/>
          </a:xfrm>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63004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4B0854-CD83-424F-B777-FC72205DCF5C}"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19357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A4C7C4-B4AE-A54B-8779-556AD98FEF7E}"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279328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70F5E7-CB95-1446-AB85-749F77C78F57}"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80371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5EABC1F-77DD-144D-AD7A-220F5963CFED}" type="datetime1">
              <a:rPr lang="it-IT" smtClean="0"/>
              <a:t>29/05/22</a:t>
            </a:fld>
            <a:endParaRPr lang="en-US"/>
          </a:p>
        </p:txBody>
      </p:sp>
      <p:sp>
        <p:nvSpPr>
          <p:cNvPr id="8" name="Footer Placeholder 7"/>
          <p:cNvSpPr>
            <a:spLocks noGrp="1"/>
          </p:cNvSpPr>
          <p:nvPr>
            <p:ph type="ftr" sz="quarter" idx="11"/>
          </p:nvPr>
        </p:nvSpPr>
        <p:spPr/>
        <p:txBody>
          <a:bodyPr/>
          <a:lstStyle/>
          <a:p>
            <a:r>
              <a:rPr lang="en-US"/>
              <a:t>Prof Carlini per i corsi aziendali</a:t>
            </a:r>
          </a:p>
        </p:txBody>
      </p:sp>
      <p:sp>
        <p:nvSpPr>
          <p:cNvPr id="9" name="Slide Number Placeholder 8"/>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22858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E65B59C-A2CE-544D-94A3-BE7D3A25EC46}" type="datetime1">
              <a:rPr lang="it-IT" smtClean="0"/>
              <a:t>29/05/22</a:t>
            </a:fld>
            <a:endParaRPr lang="en-US"/>
          </a:p>
        </p:txBody>
      </p:sp>
      <p:sp>
        <p:nvSpPr>
          <p:cNvPr id="4" name="Footer Placeholder 3"/>
          <p:cNvSpPr>
            <a:spLocks noGrp="1"/>
          </p:cNvSpPr>
          <p:nvPr>
            <p:ph type="ftr" sz="quarter" idx="11"/>
          </p:nvPr>
        </p:nvSpPr>
        <p:spPr/>
        <p:txBody>
          <a:bodyPr/>
          <a:lstStyle/>
          <a:p>
            <a:r>
              <a:rPr lang="en-US"/>
              <a:t>Prof Carlini per i corsi aziendali</a:t>
            </a:r>
          </a:p>
        </p:txBody>
      </p:sp>
      <p:sp>
        <p:nvSpPr>
          <p:cNvPr id="5" name="Slide Number Placeholder 4"/>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118774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CF150D8-9B3E-AD4C-8FF6-8BA53741AFBB}" type="datetime1">
              <a:rPr lang="it-IT" smtClean="0"/>
              <a:t>29/05/22</a:t>
            </a:fld>
            <a:endParaRPr lang="en-US"/>
          </a:p>
        </p:txBody>
      </p:sp>
      <p:sp>
        <p:nvSpPr>
          <p:cNvPr id="3" name="Footer Placeholder 2"/>
          <p:cNvSpPr>
            <a:spLocks noGrp="1"/>
          </p:cNvSpPr>
          <p:nvPr>
            <p:ph type="ftr" sz="quarter" idx="11"/>
          </p:nvPr>
        </p:nvSpPr>
        <p:spPr/>
        <p:txBody>
          <a:bodyPr/>
          <a:lstStyle/>
          <a:p>
            <a:r>
              <a:rPr lang="en-US"/>
              <a:t>Prof Carlini per i corsi aziendali</a:t>
            </a:r>
          </a:p>
        </p:txBody>
      </p:sp>
      <p:sp>
        <p:nvSpPr>
          <p:cNvPr id="4" name="Slide Number Placeholder 3"/>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84915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BF4504C-B596-1746-9A82-A3ECD86C00E0}"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75796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2221D484-AAD8-1544-A2D5-4CDF8DED7E8B}" type="datetime1">
              <a:rPr lang="it-IT" smtClean="0"/>
              <a:t>29/05/22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r>
              <a:rPr lang="en-US"/>
              <a:t>Prof Carlini per i corsi aziendali</a:t>
            </a:r>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935023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93E2BAA-C5B4-3F44-8CA1-CAFD0C79A775}"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165779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DD0F627-F533-2746-AAC7-7E7AB71314B2}"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38449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D764EAD-3F4D-6D46-89A9-5FF84F6D47F0}"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729719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F42A066-0935-9B46-9173-46CEB7065C97}"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238663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8158EF0-A4D9-5B47-B257-F04F42411C81}"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163035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EA4E86-BEB3-E646-842B-6FF55A56B4DE}"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420973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568B483-1351-CB4D-8396-39E423F04DA3}"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013625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41D88C1-DBB9-9445-AD85-7EFB65EE6672}"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741711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3B163D-4835-7846-8FC4-BFEDF23711B1}"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794960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F2B9D11-56E1-CB48-9BC1-9C53A11B5015}"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121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332CE9D-4B1B-644B-9DE6-366DDCAD6FB8}" type="datetime1">
              <a:rPr lang="it-IT" smtClean="0"/>
              <a:t>29/05/22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r>
              <a:rPr lang="en-US"/>
              <a:t>Prof Carlini per i corsi aziendali</a:t>
            </a:r>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‹N›</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70844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1B8F69-6263-4F42-B372-B50F1D39C08C}"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275445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304A247-75D9-8F48-81B8-00B6AA5F1289}"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376203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ADF58FF3-B834-B044-AEBB-A4D1AA19BAB6}" type="datetime1">
              <a:rPr lang="it-IT" smtClean="0"/>
              <a:t>29/05/22</a:t>
            </a:fld>
            <a:endParaRPr lang="en-US"/>
          </a:p>
        </p:txBody>
      </p:sp>
      <p:sp>
        <p:nvSpPr>
          <p:cNvPr id="9" name="Footer Placeholder 8"/>
          <p:cNvSpPr>
            <a:spLocks noGrp="1"/>
          </p:cNvSpPr>
          <p:nvPr>
            <p:ph type="ftr" sz="quarter" idx="11"/>
          </p:nvPr>
        </p:nvSpPr>
        <p:spPr/>
        <p:txBody>
          <a:bodyPr/>
          <a:lstStyle/>
          <a:p>
            <a:r>
              <a:rPr lang="en-US"/>
              <a:t>Prof Carlini per i corsi aziendali</a:t>
            </a:r>
          </a:p>
        </p:txBody>
      </p:sp>
      <p:sp>
        <p:nvSpPr>
          <p:cNvPr id="10" name="Slide Number Placeholder 9"/>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898146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CB921ED5-D9B9-2742-91F1-765743F20E80}" type="datetime1">
              <a:rPr lang="it-IT" smtClean="0"/>
              <a:t>29/05/22</a:t>
            </a:fld>
            <a:endParaRPr lang="en-US"/>
          </a:p>
        </p:txBody>
      </p:sp>
      <p:sp>
        <p:nvSpPr>
          <p:cNvPr id="11" name="Footer Placeholder 10"/>
          <p:cNvSpPr>
            <a:spLocks noGrp="1"/>
          </p:cNvSpPr>
          <p:nvPr>
            <p:ph type="ftr" sz="quarter" idx="11"/>
          </p:nvPr>
        </p:nvSpPr>
        <p:spPr/>
        <p:txBody>
          <a:bodyPr/>
          <a:lstStyle/>
          <a:p>
            <a:r>
              <a:rPr lang="en-US"/>
              <a:t>Prof Carlini per i corsi aziendali</a:t>
            </a:r>
          </a:p>
        </p:txBody>
      </p:sp>
      <p:sp>
        <p:nvSpPr>
          <p:cNvPr id="12" name="Slide Number Placeholder 11"/>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318498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BEEDD594-0A95-8F4E-AD04-E0410A0A1ACA}" type="datetime1">
              <a:rPr lang="it-IT" smtClean="0"/>
              <a:t>29/05/22</a:t>
            </a:fld>
            <a:endParaRPr lang="en-US"/>
          </a:p>
        </p:txBody>
      </p:sp>
      <p:sp>
        <p:nvSpPr>
          <p:cNvPr id="7" name="Footer Placeholder 6"/>
          <p:cNvSpPr>
            <a:spLocks noGrp="1"/>
          </p:cNvSpPr>
          <p:nvPr>
            <p:ph type="ftr" sz="quarter" idx="11"/>
          </p:nvPr>
        </p:nvSpPr>
        <p:spPr/>
        <p:txBody>
          <a:bodyPr/>
          <a:lstStyle/>
          <a:p>
            <a:r>
              <a:rPr lang="en-US"/>
              <a:t>Prof Carlini per i corsi aziendali</a:t>
            </a:r>
          </a:p>
        </p:txBody>
      </p:sp>
      <p:sp>
        <p:nvSpPr>
          <p:cNvPr id="8" name="Slide Number Placeholder 7"/>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482703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AB2F49-5F08-CB4B-95A1-195B4DEA6583}"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497123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F010A78C-93E6-0A4F-9DBF-14B310F430E2}" type="datetime1">
              <a:rPr lang="it-IT" smtClean="0"/>
              <a:t>29/05/22</a:t>
            </a:fld>
            <a:endParaRPr lang="en-US"/>
          </a:p>
        </p:txBody>
      </p:sp>
      <p:sp>
        <p:nvSpPr>
          <p:cNvPr id="9" name="Footer Placeholder 8"/>
          <p:cNvSpPr>
            <a:spLocks noGrp="1"/>
          </p:cNvSpPr>
          <p:nvPr>
            <p:ph type="ftr" sz="quarter" idx="11"/>
          </p:nvPr>
        </p:nvSpPr>
        <p:spPr/>
        <p:txBody>
          <a:bodyPr/>
          <a:lstStyle/>
          <a:p>
            <a:r>
              <a:rPr lang="en-US"/>
              <a:t>Prof Carlini per i corsi aziendali</a:t>
            </a:r>
          </a:p>
        </p:txBody>
      </p:sp>
      <p:sp>
        <p:nvSpPr>
          <p:cNvPr id="10" name="Slide Number Placeholder 9"/>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624440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3F78FC8F-C571-324B-A72C-E0D949C174ED}" type="datetime1">
              <a:rPr lang="it-IT" smtClean="0"/>
              <a:t>29/05/22</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a:t>Prof Carlini per i corsi aziendali</a:t>
            </a:r>
          </a:p>
        </p:txBody>
      </p:sp>
      <p:sp>
        <p:nvSpPr>
          <p:cNvPr id="10" name="Slide Number Placeholder 9"/>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087240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EE441B8-A4D3-FE44-B03E-C8B008379E81}" type="datetime1">
              <a:rPr lang="it-IT" smtClean="0"/>
              <a:t>29/05/22</a:t>
            </a:fld>
            <a:endParaRPr lang="en-US"/>
          </a:p>
        </p:txBody>
      </p:sp>
      <p:sp>
        <p:nvSpPr>
          <p:cNvPr id="8" name="Footer Placeholder 7"/>
          <p:cNvSpPr>
            <a:spLocks noGrp="1"/>
          </p:cNvSpPr>
          <p:nvPr>
            <p:ph type="ftr" sz="quarter" idx="11"/>
          </p:nvPr>
        </p:nvSpPr>
        <p:spPr/>
        <p:txBody>
          <a:bodyPr/>
          <a:lstStyle/>
          <a:p>
            <a:r>
              <a:rPr lang="en-US"/>
              <a:t>Prof Carlini per i corsi aziendali</a:t>
            </a:r>
          </a:p>
        </p:txBody>
      </p:sp>
      <p:sp>
        <p:nvSpPr>
          <p:cNvPr id="9" name="Slide Number Placeholder 8"/>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923464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F31A28-2770-C449-90D6-C17E10DDE633}" type="datetime1">
              <a:rPr lang="it-IT" smtClean="0"/>
              <a:t>29/05/22</a:t>
            </a:fld>
            <a:endParaRPr lang="en-US"/>
          </a:p>
        </p:txBody>
      </p:sp>
      <p:sp>
        <p:nvSpPr>
          <p:cNvPr id="8" name="Footer Placeholder 7"/>
          <p:cNvSpPr>
            <a:spLocks noGrp="1"/>
          </p:cNvSpPr>
          <p:nvPr>
            <p:ph type="ftr" sz="quarter" idx="11"/>
          </p:nvPr>
        </p:nvSpPr>
        <p:spPr/>
        <p:txBody>
          <a:bodyPr/>
          <a:lstStyle/>
          <a:p>
            <a:r>
              <a:rPr lang="en-US"/>
              <a:t>Prof Carlini per i corsi aziendali</a:t>
            </a:r>
          </a:p>
        </p:txBody>
      </p:sp>
      <p:sp>
        <p:nvSpPr>
          <p:cNvPr id="9" name="Slide Number Placeholder 8"/>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22961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E90B308-C9C1-944C-A7E4-95F06D94D56B}" type="datetime1">
              <a:rPr lang="it-IT" smtClean="0"/>
              <a:t>29/05/22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r>
              <a:rPr lang="en-US"/>
              <a:t>Prof Carlini per i corsi aziendali</a:t>
            </a: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184718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4F93ECC-F87F-3843-8C9F-21BAC83EF3AD}" type="datetime1">
              <a:rPr lang="it-IT" smtClean="0"/>
              <a:t>29/05/22</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a:t>Prof Carlini per i corsi aziendali</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19590046-DA73-4BBF-84B5-C08E6F75191A}" type="slidenum">
              <a:rPr lang="en-US" smtClean="0"/>
              <a:t>‹N›</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97820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7FD361-B93C-224A-9B17-244EB02BA74D}"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073808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A40D814A-61D2-BC47-9A67-48F636E063AB}" type="datetime1">
              <a:rPr lang="it-IT" smtClean="0"/>
              <a:t>29/05/22</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a:t>Prof Carlini per i corsi aziendali</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19590046-DA73-4BBF-84B5-C08E6F75191A}" type="slidenum">
              <a:rPr lang="en-US" smtClean="0"/>
              <a:t>‹N›</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3946075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A6794F8-8197-A349-A6CD-481412A943DE}"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75510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5CFE1B-A77B-AC44-88C6-F76A89F69B21}" type="datetime1">
              <a:rPr lang="it-IT" smtClean="0"/>
              <a:t>29/05/22</a:t>
            </a:fld>
            <a:endParaRPr lang="en-US"/>
          </a:p>
        </p:txBody>
      </p:sp>
      <p:sp>
        <p:nvSpPr>
          <p:cNvPr id="8" name="Footer Placeholder 7"/>
          <p:cNvSpPr>
            <a:spLocks noGrp="1"/>
          </p:cNvSpPr>
          <p:nvPr>
            <p:ph type="ftr" sz="quarter" idx="11"/>
          </p:nvPr>
        </p:nvSpPr>
        <p:spPr/>
        <p:txBody>
          <a:bodyPr/>
          <a:lstStyle/>
          <a:p>
            <a:r>
              <a:rPr lang="en-US"/>
              <a:t>Prof Carlini per i corsi aziendali</a:t>
            </a:r>
          </a:p>
        </p:txBody>
      </p:sp>
      <p:sp>
        <p:nvSpPr>
          <p:cNvPr id="9" name="Slide Number Placeholder 8"/>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752359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6CF6688-96C9-0A4E-8930-11DD28A9E72F}" type="datetime1">
              <a:rPr lang="it-IT" smtClean="0"/>
              <a:t>29/05/22</a:t>
            </a:fld>
            <a:endParaRPr lang="en-US"/>
          </a:p>
        </p:txBody>
      </p:sp>
      <p:sp>
        <p:nvSpPr>
          <p:cNvPr id="4" name="Footer Placeholder 3"/>
          <p:cNvSpPr>
            <a:spLocks noGrp="1"/>
          </p:cNvSpPr>
          <p:nvPr>
            <p:ph type="ftr" sz="quarter" idx="11"/>
          </p:nvPr>
        </p:nvSpPr>
        <p:spPr/>
        <p:txBody>
          <a:bodyPr/>
          <a:lstStyle/>
          <a:p>
            <a:r>
              <a:rPr lang="en-US"/>
              <a:t>Prof Carlini per i corsi aziendali</a:t>
            </a:r>
          </a:p>
        </p:txBody>
      </p:sp>
      <p:sp>
        <p:nvSpPr>
          <p:cNvPr id="5" name="Slide Number Placeholder 4"/>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696226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720A7-57BE-B249-A375-2B7E9FB29D0C}" type="datetime1">
              <a:rPr lang="it-IT" smtClean="0"/>
              <a:t>29/05/22</a:t>
            </a:fld>
            <a:endParaRPr lang="en-US"/>
          </a:p>
        </p:txBody>
      </p:sp>
      <p:sp>
        <p:nvSpPr>
          <p:cNvPr id="3" name="Footer Placeholder 2"/>
          <p:cNvSpPr>
            <a:spLocks noGrp="1"/>
          </p:cNvSpPr>
          <p:nvPr>
            <p:ph type="ftr" sz="quarter" idx="11"/>
          </p:nvPr>
        </p:nvSpPr>
        <p:spPr/>
        <p:txBody>
          <a:bodyPr/>
          <a:lstStyle/>
          <a:p>
            <a:r>
              <a:rPr lang="en-US"/>
              <a:t>Prof Carlini per i corsi aziendali</a:t>
            </a:r>
          </a:p>
        </p:txBody>
      </p:sp>
      <p:sp>
        <p:nvSpPr>
          <p:cNvPr id="4" name="Slide Number Placeholder 3"/>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647546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1B95E23-BEFB-6F4F-8E1E-F8576863AB25}" type="datetime1">
              <a:rPr lang="it-IT" smtClean="0"/>
              <a:t>29/05/22</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t>Prof Carlini per i corsi aziendali</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9590046-DA73-4BBF-84B5-C08E6F75191A}" type="slidenum">
              <a:rPr lang="en-US" smtClean="0"/>
              <a:t>‹N›</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8443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D190DF3-6051-D341-B13A-C69C2F92BF7C}" type="datetime1">
              <a:rPr lang="it-IT" smtClean="0"/>
              <a:t>29/05/22</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t>Prof Carlini per i corsi aziendali</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9590046-DA73-4BBF-84B5-C08E6F75191A}" type="slidenum">
              <a:rPr lang="en-US" smtClean="0"/>
              <a:t>‹N›</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5800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6DDB5E7-4C36-D347-93F7-9CBA02D3E0F6}"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8513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50081777-962B-1940-8A82-993C3CE541B0}" type="datetime1">
              <a:rPr lang="it-IT" smtClean="0"/>
              <a:t>29/05/22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r>
              <a:rPr lang="en-US"/>
              <a:t>Prof Carlini per i corsi aziendali</a:t>
            </a: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974809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907E73F-3275-6F47-98D8-43CE84F1DE0A}"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039516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47A716-AE99-0D2D-FAF2-7C6465D9B8B1}"/>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52009A1-2784-72F7-129A-55BBC09DB7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F4EB47-0CFB-E151-C507-29989294F97C}"/>
              </a:ext>
            </a:extLst>
          </p:cNvPr>
          <p:cNvSpPr>
            <a:spLocks noGrp="1"/>
          </p:cNvSpPr>
          <p:nvPr>
            <p:ph type="dt" sz="half" idx="10"/>
          </p:nvPr>
        </p:nvSpPr>
        <p:spPr/>
        <p:txBody>
          <a:bodyPr/>
          <a:lstStyle/>
          <a:p>
            <a:fld id="{0A743CA6-EFAF-AC4D-9F36-706D7B4BF30F}" type="datetime1">
              <a:rPr lang="it-IT" smtClean="0"/>
              <a:t>29/05/22</a:t>
            </a:fld>
            <a:endParaRPr lang="en-US"/>
          </a:p>
        </p:txBody>
      </p:sp>
      <p:sp>
        <p:nvSpPr>
          <p:cNvPr id="5" name="Segnaposto piè di pagina 4">
            <a:extLst>
              <a:ext uri="{FF2B5EF4-FFF2-40B4-BE49-F238E27FC236}">
                <a16:creationId xmlns:a16="http://schemas.microsoft.com/office/drawing/2014/main" id="{B22819E8-20DD-D8E6-E083-E73173F83A3E}"/>
              </a:ext>
            </a:extLst>
          </p:cNvPr>
          <p:cNvSpPr>
            <a:spLocks noGrp="1"/>
          </p:cNvSpPr>
          <p:nvPr>
            <p:ph type="ftr" sz="quarter" idx="11"/>
          </p:nvPr>
        </p:nvSpPr>
        <p:spPr/>
        <p:txBody>
          <a:bodyPr/>
          <a:lstStyle/>
          <a:p>
            <a:r>
              <a:rPr lang="en-US"/>
              <a:t>Prof Carlini per i corsi aziendali</a:t>
            </a:r>
          </a:p>
        </p:txBody>
      </p:sp>
      <p:sp>
        <p:nvSpPr>
          <p:cNvPr id="6" name="Segnaposto numero diapositiva 5">
            <a:extLst>
              <a:ext uri="{FF2B5EF4-FFF2-40B4-BE49-F238E27FC236}">
                <a16:creationId xmlns:a16="http://schemas.microsoft.com/office/drawing/2014/main" id="{3F9E175E-2FD1-E93E-3ED0-44E0AAF3A35A}"/>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06794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4D72FF-8022-77F8-3411-6305D72C06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41C73D-6A74-DAC8-0818-61BF79E178E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311D6B-2F31-28D1-86F3-CBB2E54038BC}"/>
              </a:ext>
            </a:extLst>
          </p:cNvPr>
          <p:cNvSpPr>
            <a:spLocks noGrp="1"/>
          </p:cNvSpPr>
          <p:nvPr>
            <p:ph type="dt" sz="half" idx="10"/>
          </p:nvPr>
        </p:nvSpPr>
        <p:spPr/>
        <p:txBody>
          <a:bodyPr/>
          <a:lstStyle/>
          <a:p>
            <a:fld id="{51C77623-4E65-0D47-8A8F-AD85B1EA515C}" type="datetime1">
              <a:rPr lang="it-IT" smtClean="0"/>
              <a:t>29/05/22</a:t>
            </a:fld>
            <a:endParaRPr lang="en-US"/>
          </a:p>
        </p:txBody>
      </p:sp>
      <p:sp>
        <p:nvSpPr>
          <p:cNvPr id="5" name="Segnaposto piè di pagina 4">
            <a:extLst>
              <a:ext uri="{FF2B5EF4-FFF2-40B4-BE49-F238E27FC236}">
                <a16:creationId xmlns:a16="http://schemas.microsoft.com/office/drawing/2014/main" id="{2D95E752-668A-E1A2-C35A-9617BC7B8B93}"/>
              </a:ext>
            </a:extLst>
          </p:cNvPr>
          <p:cNvSpPr>
            <a:spLocks noGrp="1"/>
          </p:cNvSpPr>
          <p:nvPr>
            <p:ph type="ftr" sz="quarter" idx="11"/>
          </p:nvPr>
        </p:nvSpPr>
        <p:spPr/>
        <p:txBody>
          <a:bodyPr/>
          <a:lstStyle/>
          <a:p>
            <a:r>
              <a:rPr lang="en-US"/>
              <a:t>Prof Carlini per i corsi aziendali</a:t>
            </a:r>
          </a:p>
        </p:txBody>
      </p:sp>
      <p:sp>
        <p:nvSpPr>
          <p:cNvPr id="6" name="Segnaposto numero diapositiva 5">
            <a:extLst>
              <a:ext uri="{FF2B5EF4-FFF2-40B4-BE49-F238E27FC236}">
                <a16:creationId xmlns:a16="http://schemas.microsoft.com/office/drawing/2014/main" id="{26E400E1-08EC-9920-BC54-C5A1D4C7232D}"/>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900213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9607AB-1B77-417C-9512-9CCBF7B2E500}"/>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51DC277-FF79-6A1B-76FB-21CC03B985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DB6D6A2-BCF8-DAD3-F85D-BE02CFE219E5}"/>
              </a:ext>
            </a:extLst>
          </p:cNvPr>
          <p:cNvSpPr>
            <a:spLocks noGrp="1"/>
          </p:cNvSpPr>
          <p:nvPr>
            <p:ph type="dt" sz="half" idx="10"/>
          </p:nvPr>
        </p:nvSpPr>
        <p:spPr/>
        <p:txBody>
          <a:bodyPr/>
          <a:lstStyle/>
          <a:p>
            <a:fld id="{45013F8F-E7AC-E14D-97CE-3CF6CBDA7572}" type="datetime1">
              <a:rPr lang="it-IT" smtClean="0"/>
              <a:t>29/05/22</a:t>
            </a:fld>
            <a:endParaRPr lang="en-US"/>
          </a:p>
        </p:txBody>
      </p:sp>
      <p:sp>
        <p:nvSpPr>
          <p:cNvPr id="5" name="Segnaposto piè di pagina 4">
            <a:extLst>
              <a:ext uri="{FF2B5EF4-FFF2-40B4-BE49-F238E27FC236}">
                <a16:creationId xmlns:a16="http://schemas.microsoft.com/office/drawing/2014/main" id="{7B6808D3-9523-135E-BD5B-6ED2C78D40EF}"/>
              </a:ext>
            </a:extLst>
          </p:cNvPr>
          <p:cNvSpPr>
            <a:spLocks noGrp="1"/>
          </p:cNvSpPr>
          <p:nvPr>
            <p:ph type="ftr" sz="quarter" idx="11"/>
          </p:nvPr>
        </p:nvSpPr>
        <p:spPr/>
        <p:txBody>
          <a:bodyPr/>
          <a:lstStyle/>
          <a:p>
            <a:r>
              <a:rPr lang="en-US"/>
              <a:t>Prof Carlini per i corsi aziendali</a:t>
            </a:r>
          </a:p>
        </p:txBody>
      </p:sp>
      <p:sp>
        <p:nvSpPr>
          <p:cNvPr id="6" name="Segnaposto numero diapositiva 5">
            <a:extLst>
              <a:ext uri="{FF2B5EF4-FFF2-40B4-BE49-F238E27FC236}">
                <a16:creationId xmlns:a16="http://schemas.microsoft.com/office/drawing/2014/main" id="{818947CE-F644-46CC-267B-6612979F0216}"/>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862532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FBFC1-EF1B-3B6D-4F96-7FE1871305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5EE5C7-95A6-4725-2121-ACC8AFD05AB3}"/>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9E0B307-B036-29FC-4246-6458BBE3BF8B}"/>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C9E3074-8BF0-F3AA-7270-2754A3A345D4}"/>
              </a:ext>
            </a:extLst>
          </p:cNvPr>
          <p:cNvSpPr>
            <a:spLocks noGrp="1"/>
          </p:cNvSpPr>
          <p:nvPr>
            <p:ph type="dt" sz="half" idx="10"/>
          </p:nvPr>
        </p:nvSpPr>
        <p:spPr/>
        <p:txBody>
          <a:bodyPr/>
          <a:lstStyle/>
          <a:p>
            <a:fld id="{463302A9-1A5E-7248-94E0-77134B1C8E4E}" type="datetime1">
              <a:rPr lang="it-IT" smtClean="0"/>
              <a:t>29/05/22</a:t>
            </a:fld>
            <a:endParaRPr lang="en-US"/>
          </a:p>
        </p:txBody>
      </p:sp>
      <p:sp>
        <p:nvSpPr>
          <p:cNvPr id="6" name="Segnaposto piè di pagina 5">
            <a:extLst>
              <a:ext uri="{FF2B5EF4-FFF2-40B4-BE49-F238E27FC236}">
                <a16:creationId xmlns:a16="http://schemas.microsoft.com/office/drawing/2014/main" id="{93E6BB4A-4EC2-A608-5A65-EAA323BD6E6D}"/>
              </a:ext>
            </a:extLst>
          </p:cNvPr>
          <p:cNvSpPr>
            <a:spLocks noGrp="1"/>
          </p:cNvSpPr>
          <p:nvPr>
            <p:ph type="ftr" sz="quarter" idx="11"/>
          </p:nvPr>
        </p:nvSpPr>
        <p:spPr/>
        <p:txBody>
          <a:bodyPr/>
          <a:lstStyle/>
          <a:p>
            <a:r>
              <a:rPr lang="en-US"/>
              <a:t>Prof Carlini per i corsi aziendali</a:t>
            </a:r>
          </a:p>
        </p:txBody>
      </p:sp>
      <p:sp>
        <p:nvSpPr>
          <p:cNvPr id="7" name="Segnaposto numero diapositiva 6">
            <a:extLst>
              <a:ext uri="{FF2B5EF4-FFF2-40B4-BE49-F238E27FC236}">
                <a16:creationId xmlns:a16="http://schemas.microsoft.com/office/drawing/2014/main" id="{77BD56D2-5A05-3C46-EFD5-41FA7FDB9395}"/>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37290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CE539-8317-B690-66BC-18EDE532CA8A}"/>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B7A197C-F84A-1364-0034-A81467DCE5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03F3D2C-EF17-4C5E-4FEF-1DB76E8FD4AB}"/>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CB170E9-2C5D-0119-93F0-7330A9FEDED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AD3546A-4EBD-B55F-361D-FC2922AE1E5B}"/>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797EEC1-534F-0334-4529-5EEAB06321CD}"/>
              </a:ext>
            </a:extLst>
          </p:cNvPr>
          <p:cNvSpPr>
            <a:spLocks noGrp="1"/>
          </p:cNvSpPr>
          <p:nvPr>
            <p:ph type="dt" sz="half" idx="10"/>
          </p:nvPr>
        </p:nvSpPr>
        <p:spPr/>
        <p:txBody>
          <a:bodyPr/>
          <a:lstStyle/>
          <a:p>
            <a:fld id="{7E0A2691-63A3-6045-B22E-CA4B6EE6945D}" type="datetime1">
              <a:rPr lang="it-IT" smtClean="0"/>
              <a:t>29/05/22</a:t>
            </a:fld>
            <a:endParaRPr lang="en-US"/>
          </a:p>
        </p:txBody>
      </p:sp>
      <p:sp>
        <p:nvSpPr>
          <p:cNvPr id="8" name="Segnaposto piè di pagina 7">
            <a:extLst>
              <a:ext uri="{FF2B5EF4-FFF2-40B4-BE49-F238E27FC236}">
                <a16:creationId xmlns:a16="http://schemas.microsoft.com/office/drawing/2014/main" id="{0A79B9C6-9B4B-B63B-4907-7AC1E5853EB1}"/>
              </a:ext>
            </a:extLst>
          </p:cNvPr>
          <p:cNvSpPr>
            <a:spLocks noGrp="1"/>
          </p:cNvSpPr>
          <p:nvPr>
            <p:ph type="ftr" sz="quarter" idx="11"/>
          </p:nvPr>
        </p:nvSpPr>
        <p:spPr/>
        <p:txBody>
          <a:bodyPr/>
          <a:lstStyle/>
          <a:p>
            <a:r>
              <a:rPr lang="en-US"/>
              <a:t>Prof Carlini per i corsi aziendali</a:t>
            </a:r>
          </a:p>
        </p:txBody>
      </p:sp>
      <p:sp>
        <p:nvSpPr>
          <p:cNvPr id="9" name="Segnaposto numero diapositiva 8">
            <a:extLst>
              <a:ext uri="{FF2B5EF4-FFF2-40B4-BE49-F238E27FC236}">
                <a16:creationId xmlns:a16="http://schemas.microsoft.com/office/drawing/2014/main" id="{FC851C34-CE7C-B593-9619-02F75E605E7C}"/>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458245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8B582A-69A6-75A0-F614-1B1CAB38138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DBF69CD-F7F4-E06C-380E-FC0BE5BE9780}"/>
              </a:ext>
            </a:extLst>
          </p:cNvPr>
          <p:cNvSpPr>
            <a:spLocks noGrp="1"/>
          </p:cNvSpPr>
          <p:nvPr>
            <p:ph type="dt" sz="half" idx="10"/>
          </p:nvPr>
        </p:nvSpPr>
        <p:spPr/>
        <p:txBody>
          <a:bodyPr/>
          <a:lstStyle/>
          <a:p>
            <a:fld id="{14D76D25-F6C3-0B47-9C23-398CC1566CE7}" type="datetime1">
              <a:rPr lang="it-IT" smtClean="0"/>
              <a:t>29/05/22</a:t>
            </a:fld>
            <a:endParaRPr lang="en-US"/>
          </a:p>
        </p:txBody>
      </p:sp>
      <p:sp>
        <p:nvSpPr>
          <p:cNvPr id="4" name="Segnaposto piè di pagina 3">
            <a:extLst>
              <a:ext uri="{FF2B5EF4-FFF2-40B4-BE49-F238E27FC236}">
                <a16:creationId xmlns:a16="http://schemas.microsoft.com/office/drawing/2014/main" id="{A94751FB-BB47-7D62-C476-51B1F75FC0EF}"/>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32549048-E508-011F-FAF9-18A8C8B511A8}"/>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848252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60750D1-9DA7-4D86-394E-A4E37FE97B63}"/>
              </a:ext>
            </a:extLst>
          </p:cNvPr>
          <p:cNvSpPr>
            <a:spLocks noGrp="1"/>
          </p:cNvSpPr>
          <p:nvPr>
            <p:ph type="dt" sz="half" idx="10"/>
          </p:nvPr>
        </p:nvSpPr>
        <p:spPr/>
        <p:txBody>
          <a:bodyPr/>
          <a:lstStyle/>
          <a:p>
            <a:fld id="{8150D039-B016-7F42-803A-950016024217}" type="datetime1">
              <a:rPr lang="it-IT" smtClean="0"/>
              <a:t>29/05/22</a:t>
            </a:fld>
            <a:endParaRPr lang="en-US"/>
          </a:p>
        </p:txBody>
      </p:sp>
      <p:sp>
        <p:nvSpPr>
          <p:cNvPr id="3" name="Segnaposto piè di pagina 2">
            <a:extLst>
              <a:ext uri="{FF2B5EF4-FFF2-40B4-BE49-F238E27FC236}">
                <a16:creationId xmlns:a16="http://schemas.microsoft.com/office/drawing/2014/main" id="{710B9145-A956-261D-AA96-3D667F6A09EE}"/>
              </a:ext>
            </a:extLst>
          </p:cNvPr>
          <p:cNvSpPr>
            <a:spLocks noGrp="1"/>
          </p:cNvSpPr>
          <p:nvPr>
            <p:ph type="ftr" sz="quarter" idx="11"/>
          </p:nvPr>
        </p:nvSpPr>
        <p:spPr/>
        <p:txBody>
          <a:bodyPr/>
          <a:lstStyle/>
          <a:p>
            <a:r>
              <a:rPr lang="en-US"/>
              <a:t>Prof Carlini per i corsi aziendali</a:t>
            </a:r>
          </a:p>
        </p:txBody>
      </p:sp>
      <p:sp>
        <p:nvSpPr>
          <p:cNvPr id="4" name="Segnaposto numero diapositiva 3">
            <a:extLst>
              <a:ext uri="{FF2B5EF4-FFF2-40B4-BE49-F238E27FC236}">
                <a16:creationId xmlns:a16="http://schemas.microsoft.com/office/drawing/2014/main" id="{23A0ACD2-0465-7FA3-1AAF-30EB1C385174}"/>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631787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E36B6E-6242-0E39-992E-121B24E133B5}"/>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348ED5C-BDB9-CC09-C279-919F520D17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E744E9F-72DC-E546-EAC6-90ADE672D9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7033F1-DCCD-A583-BFD0-0A9B0E2DD070}"/>
              </a:ext>
            </a:extLst>
          </p:cNvPr>
          <p:cNvSpPr>
            <a:spLocks noGrp="1"/>
          </p:cNvSpPr>
          <p:nvPr>
            <p:ph type="dt" sz="half" idx="10"/>
          </p:nvPr>
        </p:nvSpPr>
        <p:spPr/>
        <p:txBody>
          <a:bodyPr/>
          <a:lstStyle/>
          <a:p>
            <a:fld id="{63C4DE57-042E-0548-9E2D-ABBB0736B42B}" type="datetime1">
              <a:rPr lang="it-IT" smtClean="0"/>
              <a:t>29/05/22</a:t>
            </a:fld>
            <a:endParaRPr lang="en-US"/>
          </a:p>
        </p:txBody>
      </p:sp>
      <p:sp>
        <p:nvSpPr>
          <p:cNvPr id="6" name="Segnaposto piè di pagina 5">
            <a:extLst>
              <a:ext uri="{FF2B5EF4-FFF2-40B4-BE49-F238E27FC236}">
                <a16:creationId xmlns:a16="http://schemas.microsoft.com/office/drawing/2014/main" id="{28A738FA-6531-59BE-A563-A532AA0375C9}"/>
              </a:ext>
            </a:extLst>
          </p:cNvPr>
          <p:cNvSpPr>
            <a:spLocks noGrp="1"/>
          </p:cNvSpPr>
          <p:nvPr>
            <p:ph type="ftr" sz="quarter" idx="11"/>
          </p:nvPr>
        </p:nvSpPr>
        <p:spPr/>
        <p:txBody>
          <a:bodyPr/>
          <a:lstStyle/>
          <a:p>
            <a:r>
              <a:rPr lang="en-US"/>
              <a:t>Prof Carlini per i corsi aziendali</a:t>
            </a:r>
          </a:p>
        </p:txBody>
      </p:sp>
      <p:sp>
        <p:nvSpPr>
          <p:cNvPr id="7" name="Segnaposto numero diapositiva 6">
            <a:extLst>
              <a:ext uri="{FF2B5EF4-FFF2-40B4-BE49-F238E27FC236}">
                <a16:creationId xmlns:a16="http://schemas.microsoft.com/office/drawing/2014/main" id="{CB1F83C0-EC20-AF46-2982-B49158A90E56}"/>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2438458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A3FBD4-A75D-0BD8-348C-3CC682BFE5F3}"/>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EA21C0B-4655-57F7-1B7A-6C108643A59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AD35CC7A-F0F2-DBFE-2D81-55A27FCB21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13FF403-46AB-E268-F713-541C45296154}"/>
              </a:ext>
            </a:extLst>
          </p:cNvPr>
          <p:cNvSpPr>
            <a:spLocks noGrp="1"/>
          </p:cNvSpPr>
          <p:nvPr>
            <p:ph type="dt" sz="half" idx="10"/>
          </p:nvPr>
        </p:nvSpPr>
        <p:spPr/>
        <p:txBody>
          <a:bodyPr/>
          <a:lstStyle/>
          <a:p>
            <a:fld id="{290614A1-88EF-5447-8123-12E868A044A8}" type="datetime1">
              <a:rPr lang="it-IT" smtClean="0"/>
              <a:t>29/05/22</a:t>
            </a:fld>
            <a:endParaRPr lang="en-US"/>
          </a:p>
        </p:txBody>
      </p:sp>
      <p:sp>
        <p:nvSpPr>
          <p:cNvPr id="6" name="Segnaposto piè di pagina 5">
            <a:extLst>
              <a:ext uri="{FF2B5EF4-FFF2-40B4-BE49-F238E27FC236}">
                <a16:creationId xmlns:a16="http://schemas.microsoft.com/office/drawing/2014/main" id="{3AB395B4-85A9-9E5C-63F4-8D918D7F8C5B}"/>
              </a:ext>
            </a:extLst>
          </p:cNvPr>
          <p:cNvSpPr>
            <a:spLocks noGrp="1"/>
          </p:cNvSpPr>
          <p:nvPr>
            <p:ph type="ftr" sz="quarter" idx="11"/>
          </p:nvPr>
        </p:nvSpPr>
        <p:spPr/>
        <p:txBody>
          <a:bodyPr/>
          <a:lstStyle/>
          <a:p>
            <a:r>
              <a:rPr lang="en-US"/>
              <a:t>Prof Carlini per i corsi aziendali</a:t>
            </a:r>
          </a:p>
        </p:txBody>
      </p:sp>
      <p:sp>
        <p:nvSpPr>
          <p:cNvPr id="7" name="Segnaposto numero diapositiva 6">
            <a:extLst>
              <a:ext uri="{FF2B5EF4-FFF2-40B4-BE49-F238E27FC236}">
                <a16:creationId xmlns:a16="http://schemas.microsoft.com/office/drawing/2014/main" id="{F3E76146-366E-A9FF-7488-FE82D8601867}"/>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58662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3E575559-E720-8F4B-A7D4-0159A8E77152}" type="datetime1">
              <a:rPr lang="it-IT" smtClean="0"/>
              <a:t>29/05/22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r>
              <a:rPr lang="en-US"/>
              <a:t>Prof Carlini per i corsi aziendali</a:t>
            </a:r>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341931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0244F-A31D-6846-0C2A-C26D2C2D6C7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F7CB3C5-89AC-A184-36AD-16CC954D222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E4A874-C7C5-F99E-B793-1F524253409E}"/>
              </a:ext>
            </a:extLst>
          </p:cNvPr>
          <p:cNvSpPr>
            <a:spLocks noGrp="1"/>
          </p:cNvSpPr>
          <p:nvPr>
            <p:ph type="dt" sz="half" idx="10"/>
          </p:nvPr>
        </p:nvSpPr>
        <p:spPr/>
        <p:txBody>
          <a:bodyPr/>
          <a:lstStyle/>
          <a:p>
            <a:fld id="{F87CDC16-88E9-8B4A-8E62-BB61BD4898EC}" type="datetime1">
              <a:rPr lang="it-IT" smtClean="0"/>
              <a:t>29/05/22</a:t>
            </a:fld>
            <a:endParaRPr lang="en-US"/>
          </a:p>
        </p:txBody>
      </p:sp>
      <p:sp>
        <p:nvSpPr>
          <p:cNvPr id="5" name="Segnaposto piè di pagina 4">
            <a:extLst>
              <a:ext uri="{FF2B5EF4-FFF2-40B4-BE49-F238E27FC236}">
                <a16:creationId xmlns:a16="http://schemas.microsoft.com/office/drawing/2014/main" id="{4B4924B4-7C65-1443-8B6F-9EAF1BCD59A2}"/>
              </a:ext>
            </a:extLst>
          </p:cNvPr>
          <p:cNvSpPr>
            <a:spLocks noGrp="1"/>
          </p:cNvSpPr>
          <p:nvPr>
            <p:ph type="ftr" sz="quarter" idx="11"/>
          </p:nvPr>
        </p:nvSpPr>
        <p:spPr/>
        <p:txBody>
          <a:bodyPr/>
          <a:lstStyle/>
          <a:p>
            <a:r>
              <a:rPr lang="en-US"/>
              <a:t>Prof Carlini per i corsi aziendali</a:t>
            </a:r>
          </a:p>
        </p:txBody>
      </p:sp>
      <p:sp>
        <p:nvSpPr>
          <p:cNvPr id="6" name="Segnaposto numero diapositiva 5">
            <a:extLst>
              <a:ext uri="{FF2B5EF4-FFF2-40B4-BE49-F238E27FC236}">
                <a16:creationId xmlns:a16="http://schemas.microsoft.com/office/drawing/2014/main" id="{9596120F-D2E3-06D7-8C60-F8CA94D5DF12}"/>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21758699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E69A961-281E-4D2B-0EEB-6EE6F6B2FA83}"/>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3056E6F-5DA0-86F6-AF3B-579693146390}"/>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B9143B-457C-4B87-6581-31C96A8D5AA5}"/>
              </a:ext>
            </a:extLst>
          </p:cNvPr>
          <p:cNvSpPr>
            <a:spLocks noGrp="1"/>
          </p:cNvSpPr>
          <p:nvPr>
            <p:ph type="dt" sz="half" idx="10"/>
          </p:nvPr>
        </p:nvSpPr>
        <p:spPr/>
        <p:txBody>
          <a:bodyPr/>
          <a:lstStyle/>
          <a:p>
            <a:fld id="{88E4BB04-D049-1440-87C0-C1F9CCC60216}" type="datetime1">
              <a:rPr lang="it-IT" smtClean="0"/>
              <a:t>29/05/22</a:t>
            </a:fld>
            <a:endParaRPr lang="en-US"/>
          </a:p>
        </p:txBody>
      </p:sp>
      <p:sp>
        <p:nvSpPr>
          <p:cNvPr id="5" name="Segnaposto piè di pagina 4">
            <a:extLst>
              <a:ext uri="{FF2B5EF4-FFF2-40B4-BE49-F238E27FC236}">
                <a16:creationId xmlns:a16="http://schemas.microsoft.com/office/drawing/2014/main" id="{B9A8FCD6-0EC3-8FC4-A2A1-0A3EDEF44A44}"/>
              </a:ext>
            </a:extLst>
          </p:cNvPr>
          <p:cNvSpPr>
            <a:spLocks noGrp="1"/>
          </p:cNvSpPr>
          <p:nvPr>
            <p:ph type="ftr" sz="quarter" idx="11"/>
          </p:nvPr>
        </p:nvSpPr>
        <p:spPr/>
        <p:txBody>
          <a:bodyPr/>
          <a:lstStyle/>
          <a:p>
            <a:r>
              <a:rPr lang="en-US"/>
              <a:t>Prof Carlini per i corsi aziendali</a:t>
            </a:r>
          </a:p>
        </p:txBody>
      </p:sp>
      <p:sp>
        <p:nvSpPr>
          <p:cNvPr id="6" name="Segnaposto numero diapositiva 5">
            <a:extLst>
              <a:ext uri="{FF2B5EF4-FFF2-40B4-BE49-F238E27FC236}">
                <a16:creationId xmlns:a16="http://schemas.microsoft.com/office/drawing/2014/main" id="{DF335C5F-AC3F-2EDA-8455-BBAB93E5886F}"/>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80367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60608F9-9FF6-2F4F-99ED-6707562DFC3E}"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184471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95AB79-1315-BC4A-9D49-0C3FB95D0099}"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71154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3C133AE-DB90-234F-ABE5-508AF1B06037}"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08164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B0E9A1B-8CEE-B841-9D52-1D1BF35CBA30}"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834927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F5CE0BE-3A53-DC44-A18F-6DF9468A9260}" type="datetime1">
              <a:rPr lang="it-IT" smtClean="0"/>
              <a:t>29/05/22</a:t>
            </a:fld>
            <a:endParaRPr lang="en-US"/>
          </a:p>
        </p:txBody>
      </p:sp>
      <p:sp>
        <p:nvSpPr>
          <p:cNvPr id="8" name="Footer Placeholder 7"/>
          <p:cNvSpPr>
            <a:spLocks noGrp="1"/>
          </p:cNvSpPr>
          <p:nvPr>
            <p:ph type="ftr" sz="quarter" idx="11"/>
          </p:nvPr>
        </p:nvSpPr>
        <p:spPr/>
        <p:txBody>
          <a:bodyPr/>
          <a:lstStyle/>
          <a:p>
            <a:r>
              <a:rPr lang="en-US"/>
              <a:t>Prof Carlini per i corsi aziendali</a:t>
            </a:r>
          </a:p>
        </p:txBody>
      </p:sp>
      <p:sp>
        <p:nvSpPr>
          <p:cNvPr id="9" name="Slide Number Placeholder 8"/>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972534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2378074-1531-A945-80CE-33B7E5D9FC86}" type="datetime1">
              <a:rPr lang="it-IT" smtClean="0"/>
              <a:t>29/05/22</a:t>
            </a:fld>
            <a:endParaRPr lang="en-US"/>
          </a:p>
        </p:txBody>
      </p:sp>
      <p:sp>
        <p:nvSpPr>
          <p:cNvPr id="4" name="Footer Placeholder 3"/>
          <p:cNvSpPr>
            <a:spLocks noGrp="1"/>
          </p:cNvSpPr>
          <p:nvPr>
            <p:ph type="ftr" sz="quarter" idx="11"/>
          </p:nvPr>
        </p:nvSpPr>
        <p:spPr/>
        <p:txBody>
          <a:bodyPr/>
          <a:lstStyle/>
          <a:p>
            <a:r>
              <a:rPr lang="en-US"/>
              <a:t>Prof Carlini per i corsi aziendali</a:t>
            </a:r>
          </a:p>
        </p:txBody>
      </p:sp>
      <p:sp>
        <p:nvSpPr>
          <p:cNvPr id="5" name="Slide Number Placeholder 4"/>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234086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9F9FE-6F05-344A-B0C9-F743D639154C}" type="datetime1">
              <a:rPr lang="it-IT" smtClean="0"/>
              <a:t>29/05/22</a:t>
            </a:fld>
            <a:endParaRPr lang="en-US"/>
          </a:p>
        </p:txBody>
      </p:sp>
      <p:sp>
        <p:nvSpPr>
          <p:cNvPr id="3" name="Footer Placeholder 2"/>
          <p:cNvSpPr>
            <a:spLocks noGrp="1"/>
          </p:cNvSpPr>
          <p:nvPr>
            <p:ph type="ftr" sz="quarter" idx="11"/>
          </p:nvPr>
        </p:nvSpPr>
        <p:spPr/>
        <p:txBody>
          <a:bodyPr/>
          <a:lstStyle/>
          <a:p>
            <a:r>
              <a:rPr lang="en-US"/>
              <a:t>Prof Carlini per i corsi aziendali</a:t>
            </a:r>
          </a:p>
        </p:txBody>
      </p:sp>
      <p:sp>
        <p:nvSpPr>
          <p:cNvPr id="4" name="Slide Number Placeholder 3"/>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579998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722D52C-28FC-ED4C-8E0E-8BD27F9B4D95}"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333615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7E9FEC04-1F2F-0D4D-BCC6-CBD62BADBECE}" type="datetime1">
              <a:rPr lang="it-IT" smtClean="0"/>
              <a:t>29/05/22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r>
              <a:rPr lang="en-US"/>
              <a:t>Prof Carlini per i corsi aziendali</a:t>
            </a:r>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750542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2914357" y="6041361"/>
            <a:ext cx="732659" cy="365125"/>
          </a:xfrm>
        </p:spPr>
        <p:txBody>
          <a:bodyPr/>
          <a:lstStyle/>
          <a:p>
            <a:fld id="{B53A2005-7553-6E41-9AB9-60737A93881B}" type="datetime1">
              <a:rPr lang="it-IT" smtClean="0"/>
              <a:t>29/05/22</a:t>
            </a:fld>
            <a:endParaRPr lang="en-US"/>
          </a:p>
        </p:txBody>
      </p:sp>
      <p:sp>
        <p:nvSpPr>
          <p:cNvPr id="6" name="Footer Placeholder 5"/>
          <p:cNvSpPr>
            <a:spLocks noGrp="1"/>
          </p:cNvSpPr>
          <p:nvPr>
            <p:ph type="ftr" sz="quarter" idx="11"/>
          </p:nvPr>
        </p:nvSpPr>
        <p:spPr>
          <a:xfrm>
            <a:off x="442797" y="6041361"/>
            <a:ext cx="2471560" cy="365125"/>
          </a:xfrm>
        </p:spPr>
        <p:txBody>
          <a:bodyPr/>
          <a:lstStyle/>
          <a:p>
            <a:r>
              <a:rPr lang="en-US"/>
              <a:t>Prof Carlini per i corsi aziendali</a:t>
            </a:r>
          </a:p>
        </p:txBody>
      </p:sp>
      <p:sp>
        <p:nvSpPr>
          <p:cNvPr id="7" name="Slide Number Placeholder 6"/>
          <p:cNvSpPr>
            <a:spLocks noGrp="1"/>
          </p:cNvSpPr>
          <p:nvPr>
            <p:ph type="sldNum" sz="quarter" idx="12"/>
          </p:nvPr>
        </p:nvSpPr>
        <p:spPr>
          <a:xfrm>
            <a:off x="3647017" y="5915887"/>
            <a:ext cx="796616" cy="490599"/>
          </a:xfrm>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430644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486C5E5-CC5D-B84B-B714-9A508881CA52}" type="datetime1">
              <a:rPr lang="it-IT" smtClean="0"/>
              <a:t>29/05/22</a:t>
            </a:fld>
            <a:endParaRPr lang="en-US"/>
          </a:p>
        </p:txBody>
      </p:sp>
      <p:sp>
        <p:nvSpPr>
          <p:cNvPr id="6" name="Footer Placeholder 5"/>
          <p:cNvSpPr>
            <a:spLocks noGrp="1"/>
          </p:cNvSpPr>
          <p:nvPr>
            <p:ph type="ftr" sz="quarter" idx="11"/>
          </p:nvPr>
        </p:nvSpPr>
        <p:spPr/>
        <p:txBody>
          <a:bodyPr/>
          <a:lstStyle/>
          <a:p>
            <a:r>
              <a:rPr lang="en-US"/>
              <a:t>Prof Carlini per i corsi aziendali</a:t>
            </a:r>
          </a:p>
        </p:txBody>
      </p:sp>
      <p:sp>
        <p:nvSpPr>
          <p:cNvPr id="7" name="Slide Number Placeholder 6"/>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66604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2BB0748-A701-804A-AD6D-B9CB0B1A9336}"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919623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it-IT"/>
              <a:t>Fare clic per modificare gli stili del testo dello schema</a:t>
            </a:r>
          </a:p>
        </p:txBody>
      </p:sp>
      <p:sp>
        <p:nvSpPr>
          <p:cNvPr id="2" name="Date Placeholder 1"/>
          <p:cNvSpPr>
            <a:spLocks noGrp="1"/>
          </p:cNvSpPr>
          <p:nvPr>
            <p:ph type="dt" sz="half" idx="10"/>
          </p:nvPr>
        </p:nvSpPr>
        <p:spPr/>
        <p:txBody>
          <a:bodyPr/>
          <a:lstStyle/>
          <a:p>
            <a:fld id="{689E7258-DC82-9C4E-86EA-5AFE25026D30}" type="datetime1">
              <a:rPr lang="it-IT" smtClean="0"/>
              <a:t>29/05/22</a:t>
            </a:fld>
            <a:endParaRPr lang="en-US"/>
          </a:p>
        </p:txBody>
      </p:sp>
      <p:sp>
        <p:nvSpPr>
          <p:cNvPr id="3" name="Footer Placeholder 2"/>
          <p:cNvSpPr>
            <a:spLocks noGrp="1"/>
          </p:cNvSpPr>
          <p:nvPr>
            <p:ph type="ftr" sz="quarter" idx="11"/>
          </p:nvPr>
        </p:nvSpPr>
        <p:spPr/>
        <p:txBody>
          <a:bodyPr/>
          <a:lstStyle/>
          <a:p>
            <a:r>
              <a:rPr lang="en-US"/>
              <a:t>Prof Carlini per i corsi aziendali</a:t>
            </a:r>
          </a:p>
        </p:txBody>
      </p:sp>
      <p:sp>
        <p:nvSpPr>
          <p:cNvPr id="4" name="Slide Number Placeholder 3"/>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558969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5CFEF49-EB60-C343-95A1-943FAAB3CA1B}"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5166707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478B8A-DD9B-244C-A6DA-A0C3F61F7615}" type="datetime1">
              <a:rPr lang="it-IT" smtClean="0"/>
              <a:t>29/05/22</a:t>
            </a:fld>
            <a:endParaRPr lang="en-US"/>
          </a:p>
        </p:txBody>
      </p:sp>
      <p:sp>
        <p:nvSpPr>
          <p:cNvPr id="5" name="Footer Placeholder 4"/>
          <p:cNvSpPr>
            <a:spLocks noGrp="1"/>
          </p:cNvSpPr>
          <p:nvPr>
            <p:ph type="ftr" sz="quarter" idx="11"/>
          </p:nvPr>
        </p:nvSpPr>
        <p:spPr/>
        <p:txBody>
          <a:bodyPr/>
          <a:lstStyle/>
          <a:p>
            <a:r>
              <a:rPr lang="en-US"/>
              <a:t>Prof Carlini per i corsi aziendali</a:t>
            </a:r>
          </a:p>
        </p:txBody>
      </p:sp>
      <p:sp>
        <p:nvSpPr>
          <p:cNvPr id="6" name="Slide Number Placeholder 5"/>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65705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27070EA2-6565-4F44-A45B-66BE0EA8B1E1}" type="datetime1">
              <a:rPr lang="it-IT" smtClean="0"/>
              <a:t>29/05/22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r>
              <a:rPr lang="en-US"/>
              <a:t>Prof Carlini per i corsi aziendali</a:t>
            </a:r>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178716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DD0DE959-EB31-4D4B-B9CB-8AA1B658BF89}" type="datetime1">
              <a:rPr lang="it-IT" smtClean="0"/>
              <a:t>29/05/22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r>
              <a:rPr lang="en-US"/>
              <a:t>Prof Carlini per i corsi aziendali</a:t>
            </a:r>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‹N›</a:t>
            </a:fld>
            <a:endParaRPr lang="en-US"/>
          </a:p>
        </p:txBody>
      </p:sp>
    </p:spTree>
    <p:extLst>
      <p:ext uri="{BB962C8B-B14F-4D97-AF65-F5344CB8AC3E}">
        <p14:creationId xmlns:p14="http://schemas.microsoft.com/office/powerpoint/2010/main" val="53418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‹N›</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69E09C3A-F357-3043-9490-2D4A1AFB44E9}" type="datetime1">
              <a:rPr lang="it-IT" smtClean="0"/>
              <a:t>29/05/22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r>
              <a:rPr lang="en-US"/>
              <a:t>Prof Carlini per i corsi aziendali</a:t>
            </a: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72753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971B11-49C2-DC45-8A1B-581408368063}" type="datetime1">
              <a:rPr lang="it-IT" smtClean="0"/>
              <a:t>29/05/22</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Prof Carlini per i corsi aziendali</a:t>
            </a: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590046-DA73-4BBF-84B5-C08E6F75191A}" type="slidenum">
              <a:rPr lang="en-US" smtClean="0"/>
              <a:t>‹N›</a:t>
            </a:fld>
            <a:endParaRPr lang="en-US"/>
          </a:p>
        </p:txBody>
      </p:sp>
    </p:spTree>
    <p:extLst>
      <p:ext uri="{BB962C8B-B14F-4D97-AF65-F5344CB8AC3E}">
        <p14:creationId xmlns:p14="http://schemas.microsoft.com/office/powerpoint/2010/main" val="2462139926"/>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hf hdr="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2E18FD7D-DFB1-FC48-9EDC-15F0FB12588A}" type="datetime1">
              <a:rPr lang="it-IT" smtClean="0"/>
              <a:t>29/05/22</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t>Prof Carlini per i corsi aziendali</a:t>
            </a: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19590046-DA73-4BBF-84B5-C08E6F75191A}" type="slidenum">
              <a:rPr lang="en-US" smtClean="0"/>
              <a:t>‹N›</a:t>
            </a:fld>
            <a:endParaRPr lang="en-US"/>
          </a:p>
        </p:txBody>
      </p:sp>
    </p:spTree>
    <p:extLst>
      <p:ext uri="{BB962C8B-B14F-4D97-AF65-F5344CB8AC3E}">
        <p14:creationId xmlns:p14="http://schemas.microsoft.com/office/powerpoint/2010/main" val="255356974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3E65844-5658-0A4A-B6DA-931AAD1D05CA}" type="datetime1">
              <a:rPr lang="it-IT" smtClean="0"/>
              <a:t>29/05/22</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en-US"/>
              <a:t>Prof Carlini per i corsi aziendali</a:t>
            </a: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19590046-DA73-4BBF-84B5-C08E6F75191A}" type="slidenum">
              <a:rPr lang="en-US" smtClean="0"/>
              <a:t>‹N›</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282343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05C2B24-4CC8-07D4-3674-5A46C68ACF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BD4464-9B3B-68F3-7E14-40E11BE645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ABCA5A-860A-3FAF-23A2-8F848CE867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DE51E2-D43A-E045-BDAF-9B5C44B8A190}" type="datetime1">
              <a:rPr lang="it-IT" smtClean="0"/>
              <a:t>29/05/22</a:t>
            </a:fld>
            <a:endParaRPr lang="en-US"/>
          </a:p>
        </p:txBody>
      </p:sp>
      <p:sp>
        <p:nvSpPr>
          <p:cNvPr id="5" name="Segnaposto piè di pagina 4">
            <a:extLst>
              <a:ext uri="{FF2B5EF4-FFF2-40B4-BE49-F238E27FC236}">
                <a16:creationId xmlns:a16="http://schemas.microsoft.com/office/drawing/2014/main" id="{C2424596-9806-09ED-1AA0-87ACF92A00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Prof Carlini per i corsi aziendali</a:t>
            </a:r>
          </a:p>
        </p:txBody>
      </p:sp>
      <p:sp>
        <p:nvSpPr>
          <p:cNvPr id="6" name="Segnaposto numero diapositiva 5">
            <a:extLst>
              <a:ext uri="{FF2B5EF4-FFF2-40B4-BE49-F238E27FC236}">
                <a16:creationId xmlns:a16="http://schemas.microsoft.com/office/drawing/2014/main" id="{C68A7F9E-6494-9688-6CCA-70A4383EDBB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590046-DA73-4BBF-84B5-C08E6F75191A}" type="slidenum">
              <a:rPr lang="en-US" smtClean="0"/>
              <a:t>‹N›</a:t>
            </a:fld>
            <a:endParaRPr lang="en-US"/>
          </a:p>
        </p:txBody>
      </p:sp>
    </p:spTree>
    <p:extLst>
      <p:ext uri="{BB962C8B-B14F-4D97-AF65-F5344CB8AC3E}">
        <p14:creationId xmlns:p14="http://schemas.microsoft.com/office/powerpoint/2010/main" val="23303101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r>
              <a:rPr lang="en-US"/>
              <a:t>Prof Carlini per i corsi aziendali</a:t>
            </a: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16644E4-6F5F-0641-8E6F-2AEAEB84009F}" type="datetime1">
              <a:rPr lang="it-IT" smtClean="0"/>
              <a:t>29/05/22</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19590046-DA73-4BBF-84B5-C08E6F75191A}" type="slidenum">
              <a:rPr lang="en-US" smtClean="0"/>
              <a:t>‹N›</a:t>
            </a:fld>
            <a:endParaRPr lang="en-US"/>
          </a:p>
        </p:txBody>
      </p:sp>
    </p:spTree>
    <p:extLst>
      <p:ext uri="{BB962C8B-B14F-4D97-AF65-F5344CB8AC3E}">
        <p14:creationId xmlns:p14="http://schemas.microsoft.com/office/powerpoint/2010/main" val="2756602144"/>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hf hdr="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90" y="157606"/>
            <a:ext cx="8902620"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240546"/>
            <a:ext cx="650611" cy="115439"/>
            <a:chOff x="8910933" y="1861308"/>
            <a:chExt cx="867485" cy="115439"/>
          </a:xfrm>
        </p:grpSpPr>
        <p:sp>
          <p:nvSpPr>
            <p:cNvPr id="54" name="Rectangle 53">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55" name="Straight Connector 54">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1">
            <a:extLst>
              <a:ext uri="{FF2B5EF4-FFF2-40B4-BE49-F238E27FC236}">
                <a16:creationId xmlns:a16="http://schemas.microsoft.com/office/drawing/2014/main" id="{180AC78B-ED18-ADF1-D312-FC0C47956B4B}"/>
              </a:ext>
            </a:extLst>
          </p:cNvPr>
          <p:cNvPicPr>
            <a:picLocks noChangeAspect="1"/>
          </p:cNvPicPr>
          <p:nvPr/>
        </p:nvPicPr>
        <p:blipFill rotWithShape="1">
          <a:blip r:embed="rId2"/>
          <a:srcRect l="17000"/>
          <a:stretch/>
        </p:blipFill>
        <p:spPr>
          <a:xfrm>
            <a:off x="0" y="157606"/>
            <a:ext cx="9143980" cy="6857989"/>
          </a:xfrm>
          <a:prstGeom prst="rect">
            <a:avLst/>
          </a:prstGeom>
        </p:spPr>
      </p:pic>
      <p:sp>
        <p:nvSpPr>
          <p:cNvPr id="60" name="Rectangle 59">
            <a:extLst>
              <a:ext uri="{FF2B5EF4-FFF2-40B4-BE49-F238E27FC236}">
                <a16:creationId xmlns:a16="http://schemas.microsoft.com/office/drawing/2014/main" id="{0FDFF237-4369-41A3-9CE4-CD1A6813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9553"/>
            <a:ext cx="9143999" cy="5320052"/>
          </a:xfrm>
          <a:prstGeom prst="rect">
            <a:avLst/>
          </a:prstGeom>
          <a:gradFill flip="none" rotWithShape="1">
            <a:gsLst>
              <a:gs pos="0">
                <a:srgbClr val="000000">
                  <a:alpha val="0"/>
                </a:srgbClr>
              </a:gs>
              <a:gs pos="47000">
                <a:srgbClr val="000000">
                  <a:alpha val="41000"/>
                </a:srgbClr>
              </a:gs>
              <a:gs pos="81000">
                <a:srgbClr val="000000">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1FB6179F-5892-AB1B-B334-870F230851AB}"/>
              </a:ext>
            </a:extLst>
          </p:cNvPr>
          <p:cNvSpPr>
            <a:spLocks noGrp="1"/>
          </p:cNvSpPr>
          <p:nvPr>
            <p:ph type="title"/>
          </p:nvPr>
        </p:nvSpPr>
        <p:spPr>
          <a:xfrm>
            <a:off x="318053" y="1306286"/>
            <a:ext cx="8537712" cy="3918858"/>
          </a:xfrm>
        </p:spPr>
        <p:txBody>
          <a:bodyPr vert="horz" lIns="91440" tIns="45720" rIns="91440" bIns="45720" rtlCol="0" anchor="b">
            <a:noAutofit/>
          </a:bodyPr>
          <a:lstStyle/>
          <a:p>
            <a:pPr algn="ctr">
              <a:lnSpc>
                <a:spcPct val="100000"/>
              </a:lnSpc>
            </a:pPr>
            <a:r>
              <a:rPr lang="en-US" sz="2400" kern="1200" cap="all" spc="390" baseline="0" dirty="0" err="1">
                <a:solidFill>
                  <a:srgbClr val="FFFFFF"/>
                </a:solidFill>
                <a:latin typeface="+mj-lt"/>
                <a:ea typeface="+mj-ea"/>
                <a:cs typeface="+mj-cs"/>
              </a:rPr>
              <a:t>Produzione</a:t>
            </a:r>
            <a:r>
              <a:rPr lang="en-US" sz="2400" kern="1200" cap="all" spc="390" baseline="0" dirty="0">
                <a:solidFill>
                  <a:srgbClr val="FFFFFF"/>
                </a:solidFill>
                <a:latin typeface="+mj-lt"/>
                <a:ea typeface="+mj-ea"/>
                <a:cs typeface="+mj-cs"/>
              </a:rPr>
              <a:t> </a:t>
            </a:r>
            <a:r>
              <a:rPr lang="en-US" sz="2400" kern="1200" cap="all" spc="390" baseline="0" dirty="0" err="1">
                <a:solidFill>
                  <a:srgbClr val="FFFFFF"/>
                </a:solidFill>
                <a:latin typeface="+mj-lt"/>
                <a:ea typeface="+mj-ea"/>
                <a:cs typeface="+mj-cs"/>
              </a:rPr>
              <a:t>snella</a:t>
            </a:r>
            <a:br>
              <a:rPr lang="en-US" sz="2400" kern="1200" cap="all" spc="390" baseline="0" dirty="0">
                <a:solidFill>
                  <a:srgbClr val="FFFFFF"/>
                </a:solidFill>
                <a:latin typeface="+mj-lt"/>
                <a:ea typeface="+mj-ea"/>
                <a:cs typeface="+mj-cs"/>
              </a:rPr>
            </a:br>
            <a:br>
              <a:rPr lang="en-US" sz="2400" kern="1200" cap="all" spc="390" baseline="0" dirty="0">
                <a:solidFill>
                  <a:srgbClr val="FFFFFF"/>
                </a:solidFill>
                <a:latin typeface="+mj-lt"/>
                <a:ea typeface="+mj-ea"/>
                <a:cs typeface="+mj-cs"/>
              </a:rPr>
            </a:br>
            <a:br>
              <a:rPr lang="en-US" sz="2400" kern="1200" cap="all" spc="390" baseline="0" dirty="0">
                <a:solidFill>
                  <a:srgbClr val="FFFFFF"/>
                </a:solidFill>
                <a:latin typeface="+mj-lt"/>
                <a:ea typeface="+mj-ea"/>
                <a:cs typeface="+mj-cs"/>
              </a:rPr>
            </a:br>
            <a:r>
              <a:rPr lang="en-US" sz="2400" kern="1200" cap="all" spc="390" baseline="0" dirty="0" err="1">
                <a:solidFill>
                  <a:srgbClr val="FFFFFF"/>
                </a:solidFill>
                <a:latin typeface="+mj-lt"/>
                <a:ea typeface="+mj-ea"/>
                <a:cs typeface="+mj-cs"/>
              </a:rPr>
              <a:t>Appunti</a:t>
            </a:r>
            <a:r>
              <a:rPr lang="en-US" sz="2400" kern="1200" cap="all" spc="390" baseline="0" dirty="0">
                <a:solidFill>
                  <a:srgbClr val="FFFFFF"/>
                </a:solidFill>
                <a:latin typeface="+mj-lt"/>
                <a:ea typeface="+mj-ea"/>
                <a:cs typeface="+mj-cs"/>
              </a:rPr>
              <a:t> di studio, </a:t>
            </a:r>
            <a:r>
              <a:rPr lang="en-US" sz="2400" kern="1200" cap="all" spc="390" baseline="0" dirty="0" err="1">
                <a:solidFill>
                  <a:srgbClr val="FFFFFF"/>
                </a:solidFill>
                <a:latin typeface="+mj-lt"/>
                <a:ea typeface="+mj-ea"/>
                <a:cs typeface="+mj-cs"/>
              </a:rPr>
              <a:t>lezione</a:t>
            </a:r>
            <a:r>
              <a:rPr lang="en-US" sz="2400" kern="1200" cap="all" spc="390" baseline="0" dirty="0">
                <a:solidFill>
                  <a:srgbClr val="FFFFFF"/>
                </a:solidFill>
                <a:latin typeface="+mj-lt"/>
                <a:ea typeface="+mj-ea"/>
                <a:cs typeface="+mj-cs"/>
              </a:rPr>
              <a:t> 3 </a:t>
            </a:r>
            <a:r>
              <a:rPr lang="en-US" sz="2400" kern="1200" cap="all" spc="390" baseline="0" dirty="0" err="1">
                <a:solidFill>
                  <a:srgbClr val="FFFFFF"/>
                </a:solidFill>
                <a:latin typeface="+mj-lt"/>
                <a:ea typeface="+mj-ea"/>
                <a:cs typeface="+mj-cs"/>
              </a:rPr>
              <a:t>nello</a:t>
            </a:r>
            <a:r>
              <a:rPr lang="en-US" sz="2400" kern="1200" cap="all" spc="390" baseline="0" dirty="0">
                <a:solidFill>
                  <a:srgbClr val="FFFFFF"/>
                </a:solidFill>
                <a:latin typeface="+mj-lt"/>
                <a:ea typeface="+mj-ea"/>
                <a:cs typeface="+mj-cs"/>
              </a:rPr>
              <a:t> </a:t>
            </a:r>
            <a:r>
              <a:rPr lang="en-US" sz="2400" kern="1200" cap="all" spc="390" baseline="0" dirty="0" err="1">
                <a:solidFill>
                  <a:srgbClr val="FFFFFF"/>
                </a:solidFill>
                <a:latin typeface="+mj-lt"/>
                <a:ea typeface="+mj-ea"/>
                <a:cs typeface="+mj-cs"/>
              </a:rPr>
              <a:t>specifico</a:t>
            </a:r>
            <a:r>
              <a:rPr lang="en-US" sz="2400" kern="1200" cap="all" spc="390" baseline="0" dirty="0">
                <a:solidFill>
                  <a:srgbClr val="FFFFFF"/>
                </a:solidFill>
                <a:latin typeface="+mj-lt"/>
                <a:ea typeface="+mj-ea"/>
                <a:cs typeface="+mj-cs"/>
              </a:rPr>
              <a:t> </a:t>
            </a:r>
            <a:r>
              <a:rPr lang="en-US" sz="2400" kern="1200" cap="all" spc="390" baseline="0" dirty="0" err="1">
                <a:solidFill>
                  <a:srgbClr val="FFFFFF"/>
                </a:solidFill>
                <a:latin typeface="+mj-lt"/>
                <a:ea typeface="+mj-ea"/>
                <a:cs typeface="+mj-cs"/>
              </a:rPr>
              <a:t>della</a:t>
            </a:r>
            <a:r>
              <a:rPr lang="en-US" sz="2400" kern="1200" cap="all" spc="390" baseline="0" dirty="0">
                <a:solidFill>
                  <a:srgbClr val="FFFFFF"/>
                </a:solidFill>
                <a:latin typeface="+mj-lt"/>
                <a:ea typeface="+mj-ea"/>
                <a:cs typeface="+mj-cs"/>
              </a:rPr>
              <a:t> </a:t>
            </a:r>
            <a:r>
              <a:rPr lang="en-US" sz="2400" kern="1200" cap="all" spc="390" baseline="0" dirty="0" err="1">
                <a:solidFill>
                  <a:srgbClr val="FFFFFF"/>
                </a:solidFill>
                <a:latin typeface="+mj-lt"/>
                <a:ea typeface="+mj-ea"/>
                <a:cs typeface="+mj-cs"/>
              </a:rPr>
              <a:t>materia</a:t>
            </a:r>
            <a:r>
              <a:rPr lang="en-US" sz="2400" kern="1200" cap="all" spc="390" baseline="0" dirty="0">
                <a:solidFill>
                  <a:srgbClr val="FFFFFF"/>
                </a:solidFill>
                <a:latin typeface="+mj-lt"/>
                <a:ea typeface="+mj-ea"/>
                <a:cs typeface="+mj-cs"/>
              </a:rPr>
              <a:t>, </a:t>
            </a:r>
            <a:r>
              <a:rPr lang="en-US" sz="2400" kern="1200" cap="all" spc="390" baseline="0" dirty="0" err="1">
                <a:solidFill>
                  <a:srgbClr val="FFFFFF"/>
                </a:solidFill>
                <a:latin typeface="+mj-lt"/>
                <a:ea typeface="+mj-ea"/>
                <a:cs typeface="+mj-cs"/>
              </a:rPr>
              <a:t>successiva</a:t>
            </a:r>
            <a:r>
              <a:rPr lang="en-US" sz="2400" kern="1200" cap="all" spc="390" baseline="0" dirty="0">
                <a:solidFill>
                  <a:srgbClr val="FFFFFF"/>
                </a:solidFill>
                <a:latin typeface="+mj-lt"/>
                <a:ea typeface="+mj-ea"/>
                <a:cs typeface="+mj-cs"/>
              </a:rPr>
              <a:t> ad </a:t>
            </a:r>
            <a:r>
              <a:rPr lang="en-US" sz="2400" kern="1200" cap="all" spc="390" baseline="0" dirty="0" err="1">
                <a:solidFill>
                  <a:srgbClr val="FFFFFF"/>
                </a:solidFill>
                <a:latin typeface="+mj-lt"/>
                <a:ea typeface="+mj-ea"/>
                <a:cs typeface="+mj-cs"/>
              </a:rPr>
              <a:t>altre</a:t>
            </a:r>
            <a:r>
              <a:rPr lang="en-US" sz="2400" kern="1200" cap="all" spc="390" baseline="0" dirty="0">
                <a:solidFill>
                  <a:srgbClr val="FFFFFF"/>
                </a:solidFill>
                <a:latin typeface="+mj-lt"/>
                <a:ea typeface="+mj-ea"/>
                <a:cs typeface="+mj-cs"/>
              </a:rPr>
              <a:t> 3 </a:t>
            </a:r>
            <a:r>
              <a:rPr lang="en-US" sz="2400" kern="1200" cap="all" spc="390" baseline="0" dirty="0" err="1">
                <a:solidFill>
                  <a:srgbClr val="FFFFFF"/>
                </a:solidFill>
                <a:latin typeface="+mj-lt"/>
                <a:ea typeface="+mj-ea"/>
                <a:cs typeface="+mj-cs"/>
              </a:rPr>
              <a:t>d’introduzione</a:t>
            </a:r>
            <a:r>
              <a:rPr lang="en-US" sz="2400" kern="1200" cap="all" spc="390" baseline="0" dirty="0">
                <a:solidFill>
                  <a:srgbClr val="FFFFFF"/>
                </a:solidFill>
                <a:latin typeface="+mj-lt"/>
                <a:ea typeface="+mj-ea"/>
                <a:cs typeface="+mj-cs"/>
              </a:rPr>
              <a:t>.</a:t>
            </a:r>
            <a:br>
              <a:rPr lang="en-US" sz="2400" kern="1200" cap="all" spc="390" baseline="0" dirty="0">
                <a:solidFill>
                  <a:srgbClr val="FFFFFF"/>
                </a:solidFill>
                <a:latin typeface="+mj-lt"/>
                <a:ea typeface="+mj-ea"/>
                <a:cs typeface="+mj-cs"/>
              </a:rPr>
            </a:br>
            <a:br>
              <a:rPr lang="en-US" sz="2400" kern="1200" cap="all" spc="390" baseline="0" dirty="0">
                <a:solidFill>
                  <a:srgbClr val="FFFFFF"/>
                </a:solidFill>
                <a:latin typeface="+mj-lt"/>
                <a:ea typeface="+mj-ea"/>
                <a:cs typeface="+mj-cs"/>
              </a:rPr>
            </a:br>
            <a:r>
              <a:rPr lang="en-US" sz="2400" kern="1200" cap="all" spc="390" baseline="0" dirty="0">
                <a:solidFill>
                  <a:srgbClr val="FFFFFF"/>
                </a:solidFill>
                <a:latin typeface="+mj-lt"/>
                <a:ea typeface="+mj-ea"/>
                <a:cs typeface="+mj-cs"/>
              </a:rPr>
              <a:t>Prof Giovanni </a:t>
            </a:r>
            <a:r>
              <a:rPr lang="en-US" sz="2400" kern="1200" cap="all" spc="390" baseline="0" dirty="0" err="1">
                <a:solidFill>
                  <a:srgbClr val="FFFFFF"/>
                </a:solidFill>
                <a:latin typeface="+mj-lt"/>
                <a:ea typeface="+mj-ea"/>
                <a:cs typeface="+mj-cs"/>
              </a:rPr>
              <a:t>Carlini</a:t>
            </a:r>
            <a:r>
              <a:rPr lang="en-US" sz="2400" kern="1200" cap="all" spc="390" baseline="0" dirty="0">
                <a:solidFill>
                  <a:srgbClr val="FFFFFF"/>
                </a:solidFill>
                <a:latin typeface="+mj-lt"/>
                <a:ea typeface="+mj-ea"/>
                <a:cs typeface="+mj-cs"/>
              </a:rPr>
              <a:t> – </a:t>
            </a:r>
            <a:r>
              <a:rPr lang="en-US" sz="2400" kern="1200" cap="all" spc="390" baseline="0" dirty="0" err="1">
                <a:solidFill>
                  <a:srgbClr val="FFFFFF"/>
                </a:solidFill>
                <a:latin typeface="+mj-lt"/>
                <a:ea typeface="+mj-ea"/>
                <a:cs typeface="+mj-cs"/>
              </a:rPr>
              <a:t>corsi</a:t>
            </a:r>
            <a:r>
              <a:rPr lang="en-US" sz="2400" kern="1200" cap="all" spc="390" baseline="0" dirty="0">
                <a:solidFill>
                  <a:srgbClr val="FFFFFF"/>
                </a:solidFill>
                <a:latin typeface="+mj-lt"/>
                <a:ea typeface="+mj-ea"/>
                <a:cs typeface="+mj-cs"/>
              </a:rPr>
              <a:t> </a:t>
            </a:r>
            <a:r>
              <a:rPr lang="en-US" sz="2400" kern="1200" cap="all" spc="390" baseline="0" dirty="0" err="1">
                <a:solidFill>
                  <a:srgbClr val="FFFFFF"/>
                </a:solidFill>
                <a:latin typeface="+mj-lt"/>
                <a:ea typeface="+mj-ea"/>
                <a:cs typeface="+mj-cs"/>
              </a:rPr>
              <a:t>aziendali</a:t>
            </a:r>
            <a:r>
              <a:rPr lang="en-US" sz="2400" kern="1200" cap="all" spc="390" baseline="0" dirty="0">
                <a:solidFill>
                  <a:srgbClr val="FFFFFF"/>
                </a:solidFill>
                <a:latin typeface="+mj-lt"/>
                <a:ea typeface="+mj-ea"/>
                <a:cs typeface="+mj-cs"/>
              </a:rPr>
              <a:t> </a:t>
            </a:r>
            <a:br>
              <a:rPr lang="en-US" sz="2400" kern="1200" cap="all" spc="390" baseline="0" dirty="0">
                <a:solidFill>
                  <a:srgbClr val="FFFFFF"/>
                </a:solidFill>
                <a:latin typeface="+mj-lt"/>
                <a:ea typeface="+mj-ea"/>
                <a:cs typeface="+mj-cs"/>
              </a:rPr>
            </a:br>
            <a:endParaRPr lang="en-US" sz="2400" kern="1200" cap="all" spc="390" baseline="0" dirty="0">
              <a:solidFill>
                <a:srgbClr val="FFFFFF"/>
              </a:solidFill>
              <a:latin typeface="+mj-lt"/>
              <a:ea typeface="+mj-ea"/>
              <a:cs typeface="+mj-cs"/>
            </a:endParaRPr>
          </a:p>
        </p:txBody>
      </p:sp>
      <p:grpSp>
        <p:nvGrpSpPr>
          <p:cNvPr id="62" name="Group 61">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739509"/>
            <a:ext cx="650611" cy="115439"/>
            <a:chOff x="8910933" y="1861308"/>
            <a:chExt cx="867485" cy="115439"/>
          </a:xfrm>
        </p:grpSpPr>
        <p:sp>
          <p:nvSpPr>
            <p:cNvPr id="63" name="Rectangle 62">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64" name="Straight Connector 63">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 name="Segnaposto data 1">
            <a:extLst>
              <a:ext uri="{FF2B5EF4-FFF2-40B4-BE49-F238E27FC236}">
                <a16:creationId xmlns:a16="http://schemas.microsoft.com/office/drawing/2014/main" id="{29219A26-CE0F-46CE-83E6-F4DB2FEE0EAB}"/>
              </a:ext>
            </a:extLst>
          </p:cNvPr>
          <p:cNvSpPr>
            <a:spLocks noGrp="1"/>
          </p:cNvSpPr>
          <p:nvPr>
            <p:ph type="dt" sz="half" idx="10"/>
          </p:nvPr>
        </p:nvSpPr>
        <p:spPr/>
        <p:txBody>
          <a:bodyPr/>
          <a:lstStyle/>
          <a:p>
            <a:fld id="{D1C3749C-5101-2943-8091-07C0CC2CF277}" type="datetime1">
              <a:rPr lang="it-IT" smtClean="0"/>
              <a:t>29/05/22</a:t>
            </a:fld>
            <a:endParaRPr lang="en-US"/>
          </a:p>
        </p:txBody>
      </p:sp>
      <p:sp>
        <p:nvSpPr>
          <p:cNvPr id="3" name="Segnaposto piè di pagina 2">
            <a:extLst>
              <a:ext uri="{FF2B5EF4-FFF2-40B4-BE49-F238E27FC236}">
                <a16:creationId xmlns:a16="http://schemas.microsoft.com/office/drawing/2014/main" id="{4F495103-B62A-B6E8-32BB-4D0DED89F197}"/>
              </a:ext>
            </a:extLst>
          </p:cNvPr>
          <p:cNvSpPr>
            <a:spLocks noGrp="1"/>
          </p:cNvSpPr>
          <p:nvPr>
            <p:ph type="ftr" sz="quarter" idx="11"/>
          </p:nvPr>
        </p:nvSpPr>
        <p:spPr>
          <a:xfrm>
            <a:off x="1333254" y="6197825"/>
            <a:ext cx="4112222" cy="365125"/>
          </a:xfrm>
        </p:spPr>
        <p:txBody>
          <a:bodyPr/>
          <a:lstStyle/>
          <a:p>
            <a:r>
              <a:rPr lang="en-US" dirty="0">
                <a:solidFill>
                  <a:schemeClr val="bg1"/>
                </a:solidFill>
              </a:rPr>
              <a:t>Prof </a:t>
            </a:r>
            <a:r>
              <a:rPr lang="en-US" dirty="0" err="1">
                <a:solidFill>
                  <a:schemeClr val="bg1"/>
                </a:solidFill>
              </a:rPr>
              <a:t>Carlini</a:t>
            </a:r>
            <a:r>
              <a:rPr lang="en-US" dirty="0">
                <a:solidFill>
                  <a:schemeClr val="bg1"/>
                </a:solidFill>
              </a:rPr>
              <a:t> per </a:t>
            </a:r>
            <a:r>
              <a:rPr lang="en-US" dirty="0" err="1">
                <a:solidFill>
                  <a:schemeClr val="bg1"/>
                </a:solidFill>
              </a:rPr>
              <a:t>i</a:t>
            </a:r>
            <a:r>
              <a:rPr lang="en-US" dirty="0">
                <a:solidFill>
                  <a:schemeClr val="bg1"/>
                </a:solidFill>
              </a:rPr>
              <a:t> </a:t>
            </a:r>
            <a:r>
              <a:rPr lang="en-US" dirty="0" err="1">
                <a:solidFill>
                  <a:schemeClr val="bg1"/>
                </a:solidFill>
              </a:rPr>
              <a:t>corsi</a:t>
            </a:r>
            <a:r>
              <a:rPr lang="en-US" dirty="0">
                <a:solidFill>
                  <a:schemeClr val="bg1"/>
                </a:solidFill>
              </a:rPr>
              <a:t> </a:t>
            </a:r>
            <a:r>
              <a:rPr lang="en-US" dirty="0" err="1">
                <a:solidFill>
                  <a:schemeClr val="bg1"/>
                </a:solidFill>
              </a:rPr>
              <a:t>aziendali</a:t>
            </a:r>
            <a:endParaRPr lang="en-US" dirty="0">
              <a:solidFill>
                <a:schemeClr val="bg1"/>
              </a:solidFill>
            </a:endParaRPr>
          </a:p>
        </p:txBody>
      </p:sp>
      <p:sp>
        <p:nvSpPr>
          <p:cNvPr id="5" name="Segnaposto numero diapositiva 4">
            <a:extLst>
              <a:ext uri="{FF2B5EF4-FFF2-40B4-BE49-F238E27FC236}">
                <a16:creationId xmlns:a16="http://schemas.microsoft.com/office/drawing/2014/main" id="{A222D596-AC56-098B-E6B4-E7F711324DD2}"/>
              </a:ext>
            </a:extLst>
          </p:cNvPr>
          <p:cNvSpPr>
            <a:spLocks noGrp="1"/>
          </p:cNvSpPr>
          <p:nvPr>
            <p:ph type="sldNum" sz="quarter" idx="12"/>
          </p:nvPr>
        </p:nvSpPr>
        <p:spPr/>
        <p:txBody>
          <a:bodyPr/>
          <a:lstStyle/>
          <a:p>
            <a:fld id="{19590046-DA73-4BBF-84B5-C08E6F75191A}" type="slidenum">
              <a:rPr lang="en-US" smtClean="0"/>
              <a:t>1</a:t>
            </a:fld>
            <a:endParaRPr lang="en-US"/>
          </a:p>
        </p:txBody>
      </p:sp>
    </p:spTree>
    <p:extLst>
      <p:ext uri="{BB962C8B-B14F-4D97-AF65-F5344CB8AC3E}">
        <p14:creationId xmlns:p14="http://schemas.microsoft.com/office/powerpoint/2010/main" val="30171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C3913-C242-D592-35D7-FB1215DF1221}"/>
              </a:ext>
            </a:extLst>
          </p:cNvPr>
          <p:cNvSpPr>
            <a:spLocks noGrp="1"/>
          </p:cNvSpPr>
          <p:nvPr>
            <p:ph type="title"/>
          </p:nvPr>
        </p:nvSpPr>
        <p:spPr>
          <a:xfrm>
            <a:off x="628650" y="365126"/>
            <a:ext cx="7886700" cy="5500719"/>
          </a:xfrm>
        </p:spPr>
        <p:txBody>
          <a:bodyPr>
            <a:normAutofit/>
          </a:bodyPr>
          <a:lstStyle/>
          <a:p>
            <a:pPr algn="ctr"/>
            <a:r>
              <a:rPr lang="it-IT" dirty="0"/>
              <a:t>Farvi entrare (tutti) nella logica di un indice di flusso vuol dire capire il peso e la responsabilità del tempo impiegato nello svolgimento della funzione lavorativa, quindi poter anche passare su concetti di produttività.</a:t>
            </a:r>
          </a:p>
        </p:txBody>
      </p:sp>
      <p:sp>
        <p:nvSpPr>
          <p:cNvPr id="3" name="Segnaposto data 2">
            <a:extLst>
              <a:ext uri="{FF2B5EF4-FFF2-40B4-BE49-F238E27FC236}">
                <a16:creationId xmlns:a16="http://schemas.microsoft.com/office/drawing/2014/main" id="{9EA113C0-0E04-6089-B900-F2BDAADF4BF4}"/>
              </a:ext>
            </a:extLst>
          </p:cNvPr>
          <p:cNvSpPr>
            <a:spLocks noGrp="1"/>
          </p:cNvSpPr>
          <p:nvPr>
            <p:ph type="dt" sz="half" idx="10"/>
          </p:nvPr>
        </p:nvSpPr>
        <p:spPr/>
        <p:txBody>
          <a:bodyPr/>
          <a:lstStyle/>
          <a:p>
            <a:fld id="{04D067F0-B063-0F4D-AC5B-ABBF24AC0ED8}" type="datetime1">
              <a:rPr lang="it-IT" smtClean="0"/>
              <a:t>29/05/22</a:t>
            </a:fld>
            <a:endParaRPr lang="en-US"/>
          </a:p>
        </p:txBody>
      </p:sp>
      <p:sp>
        <p:nvSpPr>
          <p:cNvPr id="4" name="Segnaposto piè di pagina 3">
            <a:extLst>
              <a:ext uri="{FF2B5EF4-FFF2-40B4-BE49-F238E27FC236}">
                <a16:creationId xmlns:a16="http://schemas.microsoft.com/office/drawing/2014/main" id="{8A1A445D-1F34-81DF-B0E8-C3E1FB76496E}"/>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51A4FA5E-47AE-5B17-8C30-6963A217CBBE}"/>
              </a:ext>
            </a:extLst>
          </p:cNvPr>
          <p:cNvSpPr>
            <a:spLocks noGrp="1"/>
          </p:cNvSpPr>
          <p:nvPr>
            <p:ph type="sldNum" sz="quarter" idx="12"/>
          </p:nvPr>
        </p:nvSpPr>
        <p:spPr/>
        <p:txBody>
          <a:bodyPr/>
          <a:lstStyle/>
          <a:p>
            <a:fld id="{19590046-DA73-4BBF-84B5-C08E6F75191A}" type="slidenum">
              <a:rPr lang="en-US" smtClean="0"/>
              <a:t>10</a:t>
            </a:fld>
            <a:endParaRPr lang="en-US"/>
          </a:p>
        </p:txBody>
      </p:sp>
    </p:spTree>
    <p:extLst>
      <p:ext uri="{BB962C8B-B14F-4D97-AF65-F5344CB8AC3E}">
        <p14:creationId xmlns:p14="http://schemas.microsoft.com/office/powerpoint/2010/main" val="372127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83755-5410-0721-48B1-0775E85CA9C2}"/>
              </a:ext>
            </a:extLst>
          </p:cNvPr>
          <p:cNvSpPr>
            <a:spLocks noGrp="1"/>
          </p:cNvSpPr>
          <p:nvPr>
            <p:ph type="title"/>
          </p:nvPr>
        </p:nvSpPr>
        <p:spPr>
          <a:xfrm>
            <a:off x="1028700" y="723900"/>
            <a:ext cx="7275545" cy="5583594"/>
          </a:xfrm>
        </p:spPr>
        <p:txBody>
          <a:bodyPr>
            <a:normAutofit fontScale="90000"/>
          </a:bodyPr>
          <a:lstStyle/>
          <a:p>
            <a:pPr algn="ctr"/>
            <a:r>
              <a:rPr lang="it-IT" sz="2400" dirty="0"/>
              <a:t>L’INDICE DI FLUSSO in produzione coglie diversi momenti che sono:</a:t>
            </a:r>
            <a:br>
              <a:rPr lang="it-IT" sz="2400" dirty="0"/>
            </a:br>
            <a:r>
              <a:rPr lang="it-IT" sz="2400" dirty="0"/>
              <a:t>- operazioni di produzione;</a:t>
            </a:r>
            <a:br>
              <a:rPr lang="it-IT" sz="2400" dirty="0"/>
            </a:br>
            <a:r>
              <a:rPr lang="it-IT" sz="2400" dirty="0"/>
              <a:t>- controllo del prodotto in fase di lavorazione e successiva;</a:t>
            </a:r>
            <a:br>
              <a:rPr lang="it-IT" sz="2400" dirty="0"/>
            </a:br>
            <a:r>
              <a:rPr lang="it-IT" sz="2400" dirty="0"/>
              <a:t>- trasporto da un reparto all’altro;</a:t>
            </a:r>
            <a:br>
              <a:rPr lang="it-IT" sz="2400" dirty="0"/>
            </a:br>
            <a:r>
              <a:rPr lang="it-IT" sz="2400" dirty="0"/>
              <a:t>- tempi d’attesa;</a:t>
            </a:r>
            <a:br>
              <a:rPr lang="it-IT" sz="2400" dirty="0"/>
            </a:br>
            <a:r>
              <a:rPr lang="it-IT" sz="2400" dirty="0"/>
              <a:t>- immagazzinaggio.</a:t>
            </a:r>
            <a:br>
              <a:rPr lang="it-IT" sz="2400" dirty="0"/>
            </a:br>
            <a:r>
              <a:rPr lang="it-IT" sz="2400" dirty="0"/>
              <a:t>Quali sono le componenti dell’INDICE di flusso nell’ufficio acquisti, in quello progettazione e sviluppo, gestione delle stagioni di prodotto </a:t>
            </a:r>
            <a:r>
              <a:rPr lang="it-IT" sz="2400" dirty="0" err="1"/>
              <a:t>etc</a:t>
            </a:r>
            <a:r>
              <a:rPr lang="it-IT" sz="2400" dirty="0"/>
              <a:t>?</a:t>
            </a:r>
            <a:br>
              <a:rPr lang="it-IT" sz="2400" dirty="0"/>
            </a:br>
            <a:br>
              <a:rPr lang="it-IT" sz="2400" dirty="0"/>
            </a:br>
            <a:r>
              <a:rPr lang="it-IT" sz="2400" b="1" i="1" dirty="0">
                <a:solidFill>
                  <a:schemeClr val="tx1"/>
                </a:solidFill>
              </a:rPr>
              <a:t>Ogni reparto focalizzi le componenti del suo indice di flusso (tempo 5 minuti di raccoglimento)</a:t>
            </a:r>
            <a:br>
              <a:rPr lang="it-IT" sz="2400" b="1" i="1" dirty="0">
                <a:solidFill>
                  <a:schemeClr val="tx1"/>
                </a:solidFill>
              </a:rPr>
            </a:br>
            <a:endParaRPr lang="it-IT" sz="2400" b="1" i="1" dirty="0">
              <a:solidFill>
                <a:schemeClr val="tx1"/>
              </a:solidFill>
            </a:endParaRPr>
          </a:p>
        </p:txBody>
      </p:sp>
      <p:sp>
        <p:nvSpPr>
          <p:cNvPr id="3" name="Segnaposto data 2">
            <a:extLst>
              <a:ext uri="{FF2B5EF4-FFF2-40B4-BE49-F238E27FC236}">
                <a16:creationId xmlns:a16="http://schemas.microsoft.com/office/drawing/2014/main" id="{8FE61A74-D13B-3C7F-8BE5-658B93DADD2D}"/>
              </a:ext>
            </a:extLst>
          </p:cNvPr>
          <p:cNvSpPr>
            <a:spLocks noGrp="1"/>
          </p:cNvSpPr>
          <p:nvPr>
            <p:ph type="dt" sz="half" idx="10"/>
          </p:nvPr>
        </p:nvSpPr>
        <p:spPr/>
        <p:txBody>
          <a:bodyPr/>
          <a:lstStyle/>
          <a:p>
            <a:fld id="{FCA3A67A-80DD-8343-B7FA-5D9CD6A80959}" type="datetime1">
              <a:rPr lang="it-IT" smtClean="0"/>
              <a:t>29/05/22</a:t>
            </a:fld>
            <a:endParaRPr lang="en-US"/>
          </a:p>
        </p:txBody>
      </p:sp>
      <p:sp>
        <p:nvSpPr>
          <p:cNvPr id="4" name="Segnaposto piè di pagina 3">
            <a:extLst>
              <a:ext uri="{FF2B5EF4-FFF2-40B4-BE49-F238E27FC236}">
                <a16:creationId xmlns:a16="http://schemas.microsoft.com/office/drawing/2014/main" id="{398AE44C-CDD4-146E-56FE-9EDD25AE48C6}"/>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C1DB1711-F0BA-385B-3C3B-51EC2E46A614}"/>
              </a:ext>
            </a:extLst>
          </p:cNvPr>
          <p:cNvSpPr>
            <a:spLocks noGrp="1"/>
          </p:cNvSpPr>
          <p:nvPr>
            <p:ph type="sldNum" sz="quarter" idx="12"/>
          </p:nvPr>
        </p:nvSpPr>
        <p:spPr/>
        <p:txBody>
          <a:bodyPr/>
          <a:lstStyle/>
          <a:p>
            <a:fld id="{19590046-DA73-4BBF-84B5-C08E6F75191A}" type="slidenum">
              <a:rPr lang="en-US" smtClean="0"/>
              <a:t>11</a:t>
            </a:fld>
            <a:endParaRPr lang="en-US"/>
          </a:p>
        </p:txBody>
      </p:sp>
    </p:spTree>
    <p:extLst>
      <p:ext uri="{BB962C8B-B14F-4D97-AF65-F5344CB8AC3E}">
        <p14:creationId xmlns:p14="http://schemas.microsoft.com/office/powerpoint/2010/main" val="362118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2"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EEE9557-23A6-F1C1-EE78-174AA3F76D87}"/>
              </a:ext>
            </a:extLst>
          </p:cNvPr>
          <p:cNvSpPr>
            <a:spLocks noGrp="1"/>
          </p:cNvSpPr>
          <p:nvPr>
            <p:ph type="title"/>
          </p:nvPr>
        </p:nvSpPr>
        <p:spPr>
          <a:xfrm>
            <a:off x="1206499" y="895740"/>
            <a:ext cx="7371443" cy="4211216"/>
          </a:xfrm>
        </p:spPr>
        <p:txBody>
          <a:bodyPr vert="horz" lIns="91440" tIns="45720" rIns="91440" bIns="45720" rtlCol="0" anchor="b">
            <a:normAutofit/>
          </a:bodyPr>
          <a:lstStyle/>
          <a:p>
            <a:pPr algn="ctr"/>
            <a:r>
              <a:rPr lang="en-US" sz="6300" spc="-100" dirty="0" err="1">
                <a:solidFill>
                  <a:schemeClr val="accent1"/>
                </a:solidFill>
              </a:rPr>
              <a:t>Presentazione</a:t>
            </a:r>
            <a:r>
              <a:rPr lang="en-US" sz="6300" spc="-100" dirty="0">
                <a:solidFill>
                  <a:schemeClr val="accent1"/>
                </a:solidFill>
              </a:rPr>
              <a:t> </a:t>
            </a:r>
            <a:r>
              <a:rPr lang="en-US" sz="6300" spc="-100" dirty="0" err="1">
                <a:solidFill>
                  <a:schemeClr val="accent1"/>
                </a:solidFill>
              </a:rPr>
              <a:t>collettiva</a:t>
            </a:r>
            <a:r>
              <a:rPr lang="en-US" sz="6300" spc="-100" dirty="0">
                <a:solidFill>
                  <a:schemeClr val="accent1"/>
                </a:solidFill>
              </a:rPr>
              <a:t> del </a:t>
            </a:r>
            <a:r>
              <a:rPr lang="en-US" sz="6300" spc="-100" dirty="0" err="1">
                <a:solidFill>
                  <a:schemeClr val="accent1"/>
                </a:solidFill>
              </a:rPr>
              <a:t>singolo</a:t>
            </a:r>
            <a:r>
              <a:rPr lang="en-US" sz="6300" spc="-100" dirty="0">
                <a:solidFill>
                  <a:schemeClr val="accent1"/>
                </a:solidFill>
              </a:rPr>
              <a:t> </a:t>
            </a:r>
            <a:r>
              <a:rPr lang="en-US" sz="6300" spc="-100" dirty="0" err="1">
                <a:solidFill>
                  <a:schemeClr val="accent1"/>
                </a:solidFill>
              </a:rPr>
              <a:t>indice</a:t>
            </a:r>
            <a:r>
              <a:rPr lang="en-US" sz="6300" spc="-100" dirty="0">
                <a:solidFill>
                  <a:schemeClr val="accent1"/>
                </a:solidFill>
              </a:rPr>
              <a:t> di </a:t>
            </a:r>
            <a:r>
              <a:rPr lang="en-US" sz="6300" spc="-100" dirty="0" err="1">
                <a:solidFill>
                  <a:schemeClr val="accent1"/>
                </a:solidFill>
              </a:rPr>
              <a:t>flusso</a:t>
            </a:r>
            <a:r>
              <a:rPr lang="en-US" sz="6300" spc="-100" dirty="0">
                <a:solidFill>
                  <a:schemeClr val="accent1"/>
                </a:solidFill>
              </a:rPr>
              <a:t> (tempo 8 </a:t>
            </a:r>
            <a:r>
              <a:rPr lang="en-US" sz="6300" spc="-100" dirty="0" err="1">
                <a:solidFill>
                  <a:schemeClr val="accent1"/>
                </a:solidFill>
              </a:rPr>
              <a:t>minuti</a:t>
            </a:r>
            <a:r>
              <a:rPr lang="en-US" sz="6300" spc="-100" dirty="0">
                <a:solidFill>
                  <a:schemeClr val="accent1"/>
                </a:solidFill>
              </a:rPr>
              <a:t>)</a:t>
            </a:r>
          </a:p>
        </p:txBody>
      </p:sp>
      <p:sp>
        <p:nvSpPr>
          <p:cNvPr id="13" name="Rectangle 12">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4333"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data 2">
            <a:extLst>
              <a:ext uri="{FF2B5EF4-FFF2-40B4-BE49-F238E27FC236}">
                <a16:creationId xmlns:a16="http://schemas.microsoft.com/office/drawing/2014/main" id="{654312B0-EEC5-0F49-1FEF-DB3F16F7A41D}"/>
              </a:ext>
            </a:extLst>
          </p:cNvPr>
          <p:cNvSpPr>
            <a:spLocks noGrp="1"/>
          </p:cNvSpPr>
          <p:nvPr>
            <p:ph type="dt" sz="half" idx="10"/>
          </p:nvPr>
        </p:nvSpPr>
        <p:spPr/>
        <p:txBody>
          <a:bodyPr/>
          <a:lstStyle/>
          <a:p>
            <a:fld id="{2379086D-1568-944A-B281-C80FAE5A3E79}" type="datetime1">
              <a:rPr lang="it-IT" smtClean="0"/>
              <a:t>29/05/22</a:t>
            </a:fld>
            <a:endParaRPr lang="en-US"/>
          </a:p>
        </p:txBody>
      </p:sp>
      <p:sp>
        <p:nvSpPr>
          <p:cNvPr id="4" name="Segnaposto piè di pagina 3">
            <a:extLst>
              <a:ext uri="{FF2B5EF4-FFF2-40B4-BE49-F238E27FC236}">
                <a16:creationId xmlns:a16="http://schemas.microsoft.com/office/drawing/2014/main" id="{DF06295A-C1A3-70EF-230B-8CDE077D5409}"/>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5BD57638-ACB5-3A48-3435-75FAA1518B66}"/>
              </a:ext>
            </a:extLst>
          </p:cNvPr>
          <p:cNvSpPr>
            <a:spLocks noGrp="1"/>
          </p:cNvSpPr>
          <p:nvPr>
            <p:ph type="sldNum" sz="quarter" idx="12"/>
          </p:nvPr>
        </p:nvSpPr>
        <p:spPr/>
        <p:txBody>
          <a:bodyPr/>
          <a:lstStyle/>
          <a:p>
            <a:fld id="{19590046-DA73-4BBF-84B5-C08E6F75191A}" type="slidenum">
              <a:rPr lang="en-US" smtClean="0"/>
              <a:t>12</a:t>
            </a:fld>
            <a:endParaRPr lang="en-US"/>
          </a:p>
        </p:txBody>
      </p:sp>
    </p:spTree>
    <p:extLst>
      <p:ext uri="{BB962C8B-B14F-4D97-AF65-F5344CB8AC3E}">
        <p14:creationId xmlns:p14="http://schemas.microsoft.com/office/powerpoint/2010/main" val="109902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D8D809-9187-652F-C56F-674EE800D788}"/>
              </a:ext>
            </a:extLst>
          </p:cNvPr>
          <p:cNvSpPr>
            <a:spLocks noGrp="1"/>
          </p:cNvSpPr>
          <p:nvPr>
            <p:ph type="title"/>
          </p:nvPr>
        </p:nvSpPr>
        <p:spPr>
          <a:xfrm>
            <a:off x="1028700" y="723900"/>
            <a:ext cx="7511920" cy="4942892"/>
          </a:xfrm>
        </p:spPr>
        <p:txBody>
          <a:bodyPr>
            <a:normAutofit/>
          </a:bodyPr>
          <a:lstStyle/>
          <a:p>
            <a:pPr algn="ctr"/>
            <a:r>
              <a:rPr lang="it-IT" dirty="0"/>
              <a:t>E’ giunto il tempo di parlare, in questo corso di «ritmo», quel </a:t>
            </a:r>
            <a:r>
              <a:rPr lang="it-IT" i="1" dirty="0" err="1"/>
              <a:t>takt</a:t>
            </a:r>
            <a:r>
              <a:rPr lang="it-IT" i="1" dirty="0"/>
              <a:t> time</a:t>
            </a:r>
            <a:r>
              <a:rPr lang="it-IT" dirty="0"/>
              <a:t> che ha permesso, nella seconda guerra mondiale, di produrre 1 bombardiere del tipo B-24 all’ora.</a:t>
            </a:r>
            <a:br>
              <a:rPr lang="it-IT" dirty="0"/>
            </a:br>
            <a:r>
              <a:rPr lang="it-IT" dirty="0"/>
              <a:t>Fu lo slogan commerciale degli anni 1944-1945, «un bombardiere all’ora».</a:t>
            </a:r>
            <a:br>
              <a:rPr lang="it-IT" dirty="0"/>
            </a:br>
            <a:r>
              <a:rPr lang="it-IT" dirty="0"/>
              <a:t>Prego cercare in internet e visualizzare la sagoma di un </a:t>
            </a:r>
            <a:r>
              <a:rPr lang="it-IT" dirty="0" err="1"/>
              <a:t>Consolitade</a:t>
            </a:r>
            <a:r>
              <a:rPr lang="it-IT" dirty="0"/>
              <a:t> B-24 Liberator per capire di cosa stiamo discutendo.  </a:t>
            </a:r>
          </a:p>
        </p:txBody>
      </p:sp>
      <p:sp>
        <p:nvSpPr>
          <p:cNvPr id="3" name="Segnaposto data 2">
            <a:extLst>
              <a:ext uri="{FF2B5EF4-FFF2-40B4-BE49-F238E27FC236}">
                <a16:creationId xmlns:a16="http://schemas.microsoft.com/office/drawing/2014/main" id="{682E3C02-0EB0-B126-4C62-8A9D5E96319B}"/>
              </a:ext>
            </a:extLst>
          </p:cNvPr>
          <p:cNvSpPr>
            <a:spLocks noGrp="1"/>
          </p:cNvSpPr>
          <p:nvPr>
            <p:ph type="dt" sz="half" idx="10"/>
          </p:nvPr>
        </p:nvSpPr>
        <p:spPr/>
        <p:txBody>
          <a:bodyPr/>
          <a:lstStyle/>
          <a:p>
            <a:fld id="{B285B5D0-A1E8-4B49-852B-C5C9CFCF7B21}" type="datetime1">
              <a:rPr lang="it-IT" smtClean="0"/>
              <a:t>29/05/22</a:t>
            </a:fld>
            <a:endParaRPr lang="en-US"/>
          </a:p>
        </p:txBody>
      </p:sp>
      <p:sp>
        <p:nvSpPr>
          <p:cNvPr id="4" name="Segnaposto piè di pagina 3">
            <a:extLst>
              <a:ext uri="{FF2B5EF4-FFF2-40B4-BE49-F238E27FC236}">
                <a16:creationId xmlns:a16="http://schemas.microsoft.com/office/drawing/2014/main" id="{9F580B27-8F50-FBD0-4240-30893DFA4E05}"/>
              </a:ext>
            </a:extLst>
          </p:cNvPr>
          <p:cNvSpPr>
            <a:spLocks noGrp="1"/>
          </p:cNvSpPr>
          <p:nvPr>
            <p:ph type="ftr" sz="quarter" idx="11"/>
          </p:nvPr>
        </p:nvSpPr>
        <p:spPr>
          <a:xfrm>
            <a:off x="2415605" y="6134100"/>
            <a:ext cx="4112222" cy="365125"/>
          </a:xfrm>
        </p:spPr>
        <p:txBody>
          <a:bodyPr/>
          <a:lstStyle/>
          <a:p>
            <a:r>
              <a:rPr lang="en-US"/>
              <a:t>Prof Carlini per i corsi aziendali</a:t>
            </a:r>
            <a:endParaRPr lang="en-US" dirty="0"/>
          </a:p>
        </p:txBody>
      </p:sp>
      <p:sp>
        <p:nvSpPr>
          <p:cNvPr id="5" name="Segnaposto numero diapositiva 4">
            <a:extLst>
              <a:ext uri="{FF2B5EF4-FFF2-40B4-BE49-F238E27FC236}">
                <a16:creationId xmlns:a16="http://schemas.microsoft.com/office/drawing/2014/main" id="{A62F8DBD-60BC-64A1-B908-3B05EA4BB90A}"/>
              </a:ext>
            </a:extLst>
          </p:cNvPr>
          <p:cNvSpPr>
            <a:spLocks noGrp="1"/>
          </p:cNvSpPr>
          <p:nvPr>
            <p:ph type="sldNum" sz="quarter" idx="12"/>
          </p:nvPr>
        </p:nvSpPr>
        <p:spPr/>
        <p:txBody>
          <a:bodyPr/>
          <a:lstStyle/>
          <a:p>
            <a:fld id="{19590046-DA73-4BBF-84B5-C08E6F75191A}" type="slidenum">
              <a:rPr lang="en-US" smtClean="0"/>
              <a:t>13</a:t>
            </a:fld>
            <a:endParaRPr lang="en-US"/>
          </a:p>
        </p:txBody>
      </p:sp>
    </p:spTree>
    <p:extLst>
      <p:ext uri="{BB962C8B-B14F-4D97-AF65-F5344CB8AC3E}">
        <p14:creationId xmlns:p14="http://schemas.microsoft.com/office/powerpoint/2010/main" val="343909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67307-6943-3544-5332-070FFD9ECBCA}"/>
              </a:ext>
            </a:extLst>
          </p:cNvPr>
          <p:cNvSpPr>
            <a:spLocks noGrp="1"/>
          </p:cNvSpPr>
          <p:nvPr>
            <p:ph type="title"/>
          </p:nvPr>
        </p:nvSpPr>
        <p:spPr>
          <a:xfrm>
            <a:off x="342122" y="671804"/>
            <a:ext cx="7999445" cy="5119396"/>
          </a:xfrm>
        </p:spPr>
        <p:txBody>
          <a:bodyPr>
            <a:normAutofit fontScale="90000"/>
          </a:bodyPr>
          <a:lstStyle/>
          <a:p>
            <a:pPr algn="ctr"/>
            <a:r>
              <a:rPr lang="it-IT" sz="2700" dirty="0"/>
              <a:t>Il ritmo si calcola (anche questo) come rapporto tra:</a:t>
            </a:r>
            <a:br>
              <a:rPr lang="it-IT" sz="2700" dirty="0"/>
            </a:br>
            <a:br>
              <a:rPr lang="it-IT" sz="2700" dirty="0"/>
            </a:br>
            <a:r>
              <a:rPr lang="it-IT" sz="2700" dirty="0"/>
              <a:t>tempo assegnato ad ogni turno</a:t>
            </a:r>
            <a:br>
              <a:rPr lang="it-IT" sz="2700" dirty="0"/>
            </a:br>
            <a:r>
              <a:rPr lang="it-IT" sz="2700" dirty="0"/>
              <a:t>-------------------------------</a:t>
            </a:r>
            <a:br>
              <a:rPr lang="it-IT" sz="2700" dirty="0"/>
            </a:br>
            <a:r>
              <a:rPr lang="it-IT" sz="2700" dirty="0"/>
              <a:t>quantità richiesta dal cliente in pezzi</a:t>
            </a:r>
            <a:br>
              <a:rPr lang="it-IT" sz="2700" dirty="0"/>
            </a:br>
            <a:br>
              <a:rPr lang="it-IT" sz="2700" dirty="0"/>
            </a:br>
            <a:r>
              <a:rPr lang="it-IT" sz="2700" dirty="0"/>
              <a:t>Il parametro è giustamente calibrato sulla produzione, ma per la divisione progettazione e industrializzazione (ad esempio) il denominatore è quanto l’azienda ci chiede di realizzare mentre al numeratore ci sono le ore di servizio svolte.  </a:t>
            </a:r>
            <a:br>
              <a:rPr lang="it-IT" dirty="0"/>
            </a:br>
            <a:endParaRPr lang="it-IT" dirty="0"/>
          </a:p>
        </p:txBody>
      </p:sp>
      <p:sp>
        <p:nvSpPr>
          <p:cNvPr id="3" name="Segnaposto data 2">
            <a:extLst>
              <a:ext uri="{FF2B5EF4-FFF2-40B4-BE49-F238E27FC236}">
                <a16:creationId xmlns:a16="http://schemas.microsoft.com/office/drawing/2014/main" id="{BE7AC306-2CA3-0E51-3E84-DF1FFFC84756}"/>
              </a:ext>
            </a:extLst>
          </p:cNvPr>
          <p:cNvSpPr>
            <a:spLocks noGrp="1"/>
          </p:cNvSpPr>
          <p:nvPr>
            <p:ph type="dt" sz="half" idx="10"/>
          </p:nvPr>
        </p:nvSpPr>
        <p:spPr/>
        <p:txBody>
          <a:bodyPr/>
          <a:lstStyle/>
          <a:p>
            <a:fld id="{462E98EF-12C4-E949-8C19-F945D7CB64FC}" type="datetime1">
              <a:rPr lang="it-IT" smtClean="0"/>
              <a:t>29/05/22</a:t>
            </a:fld>
            <a:endParaRPr lang="en-US"/>
          </a:p>
        </p:txBody>
      </p:sp>
      <p:sp>
        <p:nvSpPr>
          <p:cNvPr id="4" name="Segnaposto piè di pagina 3">
            <a:extLst>
              <a:ext uri="{FF2B5EF4-FFF2-40B4-BE49-F238E27FC236}">
                <a16:creationId xmlns:a16="http://schemas.microsoft.com/office/drawing/2014/main" id="{DAF5F366-4389-DD74-C7B3-B40361D60C24}"/>
              </a:ext>
            </a:extLst>
          </p:cNvPr>
          <p:cNvSpPr>
            <a:spLocks noGrp="1"/>
          </p:cNvSpPr>
          <p:nvPr>
            <p:ph type="ftr" sz="quarter" idx="11"/>
          </p:nvPr>
        </p:nvSpPr>
        <p:spPr>
          <a:xfrm>
            <a:off x="2515889" y="6082069"/>
            <a:ext cx="4112222" cy="365125"/>
          </a:xfrm>
        </p:spPr>
        <p:txBody>
          <a:bodyPr/>
          <a:lstStyle/>
          <a:p>
            <a:r>
              <a:rPr lang="en-US"/>
              <a:t>Prof Carlini per i corsi aziendali</a:t>
            </a:r>
            <a:endParaRPr lang="en-US" dirty="0"/>
          </a:p>
        </p:txBody>
      </p:sp>
      <p:sp>
        <p:nvSpPr>
          <p:cNvPr id="5" name="Segnaposto numero diapositiva 4">
            <a:extLst>
              <a:ext uri="{FF2B5EF4-FFF2-40B4-BE49-F238E27FC236}">
                <a16:creationId xmlns:a16="http://schemas.microsoft.com/office/drawing/2014/main" id="{4680E327-B5EB-B04F-5428-41380D848AC4}"/>
              </a:ext>
            </a:extLst>
          </p:cNvPr>
          <p:cNvSpPr>
            <a:spLocks noGrp="1"/>
          </p:cNvSpPr>
          <p:nvPr>
            <p:ph type="sldNum" sz="quarter" idx="12"/>
          </p:nvPr>
        </p:nvSpPr>
        <p:spPr/>
        <p:txBody>
          <a:bodyPr/>
          <a:lstStyle/>
          <a:p>
            <a:fld id="{19590046-DA73-4BBF-84B5-C08E6F75191A}" type="slidenum">
              <a:rPr lang="en-US" smtClean="0"/>
              <a:t>14</a:t>
            </a:fld>
            <a:endParaRPr lang="en-US"/>
          </a:p>
        </p:txBody>
      </p:sp>
    </p:spTree>
    <p:extLst>
      <p:ext uri="{BB962C8B-B14F-4D97-AF65-F5344CB8AC3E}">
        <p14:creationId xmlns:p14="http://schemas.microsoft.com/office/powerpoint/2010/main" val="292235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90" y="157606"/>
            <a:ext cx="8902620"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240546"/>
            <a:ext cx="650611" cy="115439"/>
            <a:chOff x="8910933" y="1861308"/>
            <a:chExt cx="867485" cy="115439"/>
          </a:xfrm>
        </p:grpSpPr>
        <p:sp>
          <p:nvSpPr>
            <p:cNvPr id="13" name="Rectangle 12">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7" name="Rectangle 16">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4259" y="750337"/>
            <a:ext cx="3435481"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302A897-AAB0-CE38-B847-DE1892ED2DEB}"/>
              </a:ext>
            </a:extLst>
          </p:cNvPr>
          <p:cNvSpPr>
            <a:spLocks noGrp="1"/>
          </p:cNvSpPr>
          <p:nvPr>
            <p:ph type="title"/>
          </p:nvPr>
        </p:nvSpPr>
        <p:spPr>
          <a:xfrm>
            <a:off x="3097755" y="750016"/>
            <a:ext cx="3097772" cy="2841230"/>
          </a:xfrm>
        </p:spPr>
        <p:txBody>
          <a:bodyPr vert="horz" lIns="91440" tIns="45720" rIns="91440" bIns="45720" rtlCol="0" anchor="b">
            <a:normAutofit fontScale="90000"/>
          </a:bodyPr>
          <a:lstStyle/>
          <a:p>
            <a:pPr algn="ctr"/>
            <a:r>
              <a:rPr lang="en-US" sz="2400" kern="1200" cap="all" spc="390" baseline="0" dirty="0">
                <a:solidFill>
                  <a:schemeClr val="tx2"/>
                </a:solidFill>
                <a:latin typeface="+mj-lt"/>
                <a:ea typeface="+mj-ea"/>
                <a:cs typeface="+mj-cs"/>
              </a:rPr>
              <a:t>In </a:t>
            </a:r>
            <a:r>
              <a:rPr lang="en-US" sz="2400" kern="1200" cap="all" spc="390" baseline="0" dirty="0" err="1">
                <a:solidFill>
                  <a:schemeClr val="tx2"/>
                </a:solidFill>
                <a:latin typeface="+mj-lt"/>
                <a:ea typeface="+mj-ea"/>
                <a:cs typeface="+mj-cs"/>
              </a:rPr>
              <a:t>questa</a:t>
            </a:r>
            <a:r>
              <a:rPr lang="en-US" sz="2400" kern="1200" cap="all" spc="390" baseline="0" dirty="0">
                <a:solidFill>
                  <a:schemeClr val="tx2"/>
                </a:solidFill>
                <a:latin typeface="+mj-lt"/>
                <a:ea typeface="+mj-ea"/>
                <a:cs typeface="+mj-cs"/>
              </a:rPr>
              <a:t> idea </a:t>
            </a:r>
            <a:r>
              <a:rPr lang="en-US" sz="2400" kern="1200" cap="all" spc="390" baseline="0" dirty="0" err="1">
                <a:solidFill>
                  <a:schemeClr val="tx2"/>
                </a:solidFill>
                <a:latin typeface="+mj-lt"/>
                <a:ea typeface="+mj-ea"/>
                <a:cs typeface="+mj-cs"/>
              </a:rPr>
              <a:t>c’è</a:t>
            </a:r>
            <a:r>
              <a:rPr lang="en-US" sz="2400" kern="1200" cap="all" spc="390" baseline="0" dirty="0">
                <a:solidFill>
                  <a:schemeClr val="tx2"/>
                </a:solidFill>
                <a:latin typeface="+mj-lt"/>
                <a:ea typeface="+mj-ea"/>
                <a:cs typeface="+mj-cs"/>
              </a:rPr>
              <a:t> la “</a:t>
            </a:r>
            <a:r>
              <a:rPr lang="en-US" sz="2400" kern="1200" cap="all" spc="390" baseline="0" dirty="0" err="1">
                <a:solidFill>
                  <a:schemeClr val="tx2"/>
                </a:solidFill>
                <a:latin typeface="+mj-lt"/>
                <a:ea typeface="+mj-ea"/>
                <a:cs typeface="+mj-cs"/>
              </a:rPr>
              <a:t>cella</a:t>
            </a:r>
            <a:r>
              <a:rPr lang="en-US" sz="2400" kern="1200" cap="all" spc="390" baseline="0" dirty="0">
                <a:solidFill>
                  <a:schemeClr val="tx2"/>
                </a:solidFill>
                <a:latin typeface="+mj-lt"/>
                <a:ea typeface="+mj-ea"/>
                <a:cs typeface="+mj-cs"/>
              </a:rPr>
              <a:t>”</a:t>
            </a:r>
            <a:br>
              <a:rPr lang="en-US" sz="2400" kern="1200" cap="all" spc="390" baseline="0" dirty="0">
                <a:solidFill>
                  <a:schemeClr val="tx2"/>
                </a:solidFill>
                <a:latin typeface="+mj-lt"/>
                <a:ea typeface="+mj-ea"/>
                <a:cs typeface="+mj-cs"/>
              </a:rPr>
            </a:br>
            <a:r>
              <a:rPr lang="en-US" sz="2400" kern="1200" cap="all" spc="390" baseline="0" dirty="0" err="1">
                <a:solidFill>
                  <a:schemeClr val="tx2"/>
                </a:solidFill>
                <a:latin typeface="+mj-lt"/>
                <a:ea typeface="+mj-ea"/>
                <a:cs typeface="+mj-cs"/>
              </a:rPr>
              <a:t>unità</a:t>
            </a:r>
            <a:r>
              <a:rPr lang="en-US" sz="2400" kern="1200" cap="all" spc="390" baseline="0" dirty="0">
                <a:solidFill>
                  <a:schemeClr val="tx2"/>
                </a:solidFill>
                <a:latin typeface="+mj-lt"/>
                <a:ea typeface="+mj-ea"/>
                <a:cs typeface="+mj-cs"/>
              </a:rPr>
              <a:t> </a:t>
            </a:r>
            <a:r>
              <a:rPr lang="en-US" sz="2400" kern="1200" cap="all" spc="390" baseline="0" dirty="0" err="1">
                <a:solidFill>
                  <a:schemeClr val="tx2"/>
                </a:solidFill>
                <a:latin typeface="+mj-lt"/>
                <a:ea typeface="+mj-ea"/>
                <a:cs typeface="+mj-cs"/>
              </a:rPr>
              <a:t>fondamentale</a:t>
            </a:r>
            <a:r>
              <a:rPr lang="en-US" sz="2400" kern="1200" cap="all" spc="390" baseline="0" dirty="0">
                <a:solidFill>
                  <a:schemeClr val="tx2"/>
                </a:solidFill>
                <a:latin typeface="+mj-lt"/>
                <a:ea typeface="+mj-ea"/>
                <a:cs typeface="+mj-cs"/>
              </a:rPr>
              <a:t> di </a:t>
            </a:r>
            <a:r>
              <a:rPr lang="en-US" sz="2400" kern="1200" cap="all" spc="390" baseline="0" dirty="0" err="1">
                <a:solidFill>
                  <a:schemeClr val="tx2"/>
                </a:solidFill>
                <a:latin typeface="+mj-lt"/>
                <a:ea typeface="+mj-ea"/>
                <a:cs typeface="+mj-cs"/>
              </a:rPr>
              <a:t>produzione</a:t>
            </a:r>
            <a:endParaRPr lang="en-US" sz="2400" kern="1200" cap="all" spc="390" baseline="0" dirty="0">
              <a:solidFill>
                <a:schemeClr val="tx2"/>
              </a:solidFill>
              <a:latin typeface="+mj-lt"/>
              <a:ea typeface="+mj-ea"/>
              <a:cs typeface="+mj-cs"/>
            </a:endParaRPr>
          </a:p>
        </p:txBody>
      </p:sp>
      <p:sp>
        <p:nvSpPr>
          <p:cNvPr id="3" name="Segnaposto data 2">
            <a:extLst>
              <a:ext uri="{FF2B5EF4-FFF2-40B4-BE49-F238E27FC236}">
                <a16:creationId xmlns:a16="http://schemas.microsoft.com/office/drawing/2014/main" id="{BAA6CCA5-C96B-0589-C4E3-E8410E0755ED}"/>
              </a:ext>
            </a:extLst>
          </p:cNvPr>
          <p:cNvSpPr>
            <a:spLocks noGrp="1"/>
          </p:cNvSpPr>
          <p:nvPr>
            <p:ph type="dt" sz="half" idx="10"/>
          </p:nvPr>
        </p:nvSpPr>
        <p:spPr>
          <a:xfrm>
            <a:off x="266130" y="6245032"/>
            <a:ext cx="1994535" cy="365125"/>
          </a:xfrm>
        </p:spPr>
        <p:txBody>
          <a:bodyPr vert="horz" lIns="91440" tIns="45720" rIns="91440" bIns="45720" rtlCol="0" anchor="ctr">
            <a:normAutofit/>
          </a:bodyPr>
          <a:lstStyle/>
          <a:p>
            <a:pPr defTabSz="914400">
              <a:spcAft>
                <a:spcPts val="600"/>
              </a:spcAft>
            </a:pPr>
            <a:fld id="{7B01E4C3-A15D-3F41-91A5-EADC520123D6}" type="datetime1">
              <a:rPr lang="it-IT" smtClean="0"/>
              <a:t>29/05/22</a:t>
            </a:fld>
            <a:endParaRPr lang="en-US"/>
          </a:p>
        </p:txBody>
      </p:sp>
      <p:sp>
        <p:nvSpPr>
          <p:cNvPr id="4" name="Segnaposto piè di pagina 3">
            <a:extLst>
              <a:ext uri="{FF2B5EF4-FFF2-40B4-BE49-F238E27FC236}">
                <a16:creationId xmlns:a16="http://schemas.microsoft.com/office/drawing/2014/main" id="{3533EB6E-A960-A2FA-70EE-7E7FFEB09C17}"/>
              </a:ext>
            </a:extLst>
          </p:cNvPr>
          <p:cNvSpPr>
            <a:spLocks noGrp="1"/>
          </p:cNvSpPr>
          <p:nvPr>
            <p:ph type="ftr" sz="quarter" idx="11"/>
          </p:nvPr>
        </p:nvSpPr>
        <p:spPr>
          <a:xfrm>
            <a:off x="5459973" y="6245352"/>
            <a:ext cx="3086100" cy="365125"/>
          </a:xfrm>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Prof Carlini per i corsi aziendali</a:t>
            </a:r>
          </a:p>
        </p:txBody>
      </p:sp>
      <p:grpSp>
        <p:nvGrpSpPr>
          <p:cNvPr id="21" name="Group 20">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3851234"/>
            <a:ext cx="650611" cy="115439"/>
            <a:chOff x="8910933" y="1861308"/>
            <a:chExt cx="867485" cy="115439"/>
          </a:xfrm>
        </p:grpSpPr>
        <p:sp>
          <p:nvSpPr>
            <p:cNvPr id="22" name="Rectangle 21">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1D50E820-1E5B-372B-9F3D-8FCB91921B0F}"/>
              </a:ext>
            </a:extLst>
          </p:cNvPr>
          <p:cNvSpPr>
            <a:spLocks noGrp="1"/>
          </p:cNvSpPr>
          <p:nvPr>
            <p:ph type="sldNum" sz="quarter" idx="12"/>
          </p:nvPr>
        </p:nvSpPr>
        <p:spPr/>
        <p:txBody>
          <a:bodyPr/>
          <a:lstStyle/>
          <a:p>
            <a:pPr>
              <a:spcAft>
                <a:spcPts val="600"/>
              </a:spcAft>
            </a:pPr>
            <a:fld id="{19590046-DA73-4BBF-84B5-C08E6F75191A}" type="slidenum">
              <a:rPr lang="en-US" smtClean="0"/>
              <a:pPr>
                <a:spcAft>
                  <a:spcPts val="600"/>
                </a:spcAft>
              </a:pPr>
              <a:t>15</a:t>
            </a:fld>
            <a:endParaRPr lang="en-US"/>
          </a:p>
        </p:txBody>
      </p:sp>
    </p:spTree>
    <p:extLst>
      <p:ext uri="{BB962C8B-B14F-4D97-AF65-F5344CB8AC3E}">
        <p14:creationId xmlns:p14="http://schemas.microsoft.com/office/powerpoint/2010/main" val="415321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FF4A5C-DB3E-D8B3-E176-81918B558A0E}"/>
              </a:ext>
            </a:extLst>
          </p:cNvPr>
          <p:cNvSpPr>
            <a:spLocks noGrp="1"/>
          </p:cNvSpPr>
          <p:nvPr>
            <p:ph type="title"/>
          </p:nvPr>
        </p:nvSpPr>
        <p:spPr>
          <a:xfrm>
            <a:off x="457201" y="609601"/>
            <a:ext cx="7772400" cy="4659085"/>
          </a:xfrm>
        </p:spPr>
        <p:txBody>
          <a:bodyPr/>
          <a:lstStyle/>
          <a:p>
            <a:pPr algn="ctr"/>
            <a:r>
              <a:rPr lang="it-IT" dirty="0"/>
              <a:t>Come alimentare il flusso di produzione in </a:t>
            </a:r>
            <a:r>
              <a:rPr lang="it-IT"/>
              <a:t>una cella, </a:t>
            </a:r>
            <a:r>
              <a:rPr lang="it-IT" dirty="0"/>
              <a:t>il che vuol dire  in paragone con i vostri rispettivi uffici </a:t>
            </a:r>
            <a:r>
              <a:rPr lang="it-IT"/>
              <a:t>e funzioni? </a:t>
            </a:r>
            <a:endParaRPr lang="it-IT" dirty="0"/>
          </a:p>
        </p:txBody>
      </p:sp>
      <p:sp>
        <p:nvSpPr>
          <p:cNvPr id="3" name="Segnaposto data 2">
            <a:extLst>
              <a:ext uri="{FF2B5EF4-FFF2-40B4-BE49-F238E27FC236}">
                <a16:creationId xmlns:a16="http://schemas.microsoft.com/office/drawing/2014/main" id="{E1321E9F-4CB6-4704-CEEB-5B087A93304E}"/>
              </a:ext>
            </a:extLst>
          </p:cNvPr>
          <p:cNvSpPr>
            <a:spLocks noGrp="1"/>
          </p:cNvSpPr>
          <p:nvPr>
            <p:ph type="dt" sz="half" idx="10"/>
          </p:nvPr>
        </p:nvSpPr>
        <p:spPr/>
        <p:txBody>
          <a:bodyPr/>
          <a:lstStyle/>
          <a:p>
            <a:fld id="{AFA0567B-40E2-E745-98C7-733E2CBDF720}" type="datetime1">
              <a:rPr lang="it-IT" smtClean="0"/>
              <a:t>29/05/22</a:t>
            </a:fld>
            <a:endParaRPr lang="en-US"/>
          </a:p>
        </p:txBody>
      </p:sp>
      <p:sp>
        <p:nvSpPr>
          <p:cNvPr id="4" name="Segnaposto piè di pagina 3">
            <a:extLst>
              <a:ext uri="{FF2B5EF4-FFF2-40B4-BE49-F238E27FC236}">
                <a16:creationId xmlns:a16="http://schemas.microsoft.com/office/drawing/2014/main" id="{B36924C7-C7D5-26B5-54B5-E23B6E3BF8F0}"/>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D95E8DD5-760E-5005-05E9-5F079CE1C3AB}"/>
              </a:ext>
            </a:extLst>
          </p:cNvPr>
          <p:cNvSpPr>
            <a:spLocks noGrp="1"/>
          </p:cNvSpPr>
          <p:nvPr>
            <p:ph type="sldNum" sz="quarter" idx="12"/>
          </p:nvPr>
        </p:nvSpPr>
        <p:spPr/>
        <p:txBody>
          <a:bodyPr/>
          <a:lstStyle/>
          <a:p>
            <a:fld id="{19590046-DA73-4BBF-84B5-C08E6F75191A}" type="slidenum">
              <a:rPr lang="en-US" smtClean="0"/>
              <a:t>16</a:t>
            </a:fld>
            <a:endParaRPr lang="en-US"/>
          </a:p>
        </p:txBody>
      </p:sp>
    </p:spTree>
    <p:extLst>
      <p:ext uri="{BB962C8B-B14F-4D97-AF65-F5344CB8AC3E}">
        <p14:creationId xmlns:p14="http://schemas.microsoft.com/office/powerpoint/2010/main" val="23496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A049-BD4B-389F-7DAF-9F16345A0876}"/>
              </a:ext>
            </a:extLst>
          </p:cNvPr>
          <p:cNvSpPr>
            <a:spLocks noGrp="1"/>
          </p:cNvSpPr>
          <p:nvPr>
            <p:ph type="title"/>
          </p:nvPr>
        </p:nvSpPr>
        <p:spPr>
          <a:xfrm>
            <a:off x="971550" y="2506823"/>
            <a:ext cx="7200900" cy="2276669"/>
          </a:xfrm>
        </p:spPr>
        <p:txBody>
          <a:bodyPr>
            <a:normAutofit/>
          </a:bodyPr>
          <a:lstStyle/>
          <a:p>
            <a:pPr algn="ctr"/>
            <a:r>
              <a:rPr lang="it-IT" dirty="0"/>
              <a:t>A seguire 8 schemi redatti a mano come già affrontato nella precedente lezione.</a:t>
            </a:r>
          </a:p>
        </p:txBody>
      </p:sp>
      <p:sp>
        <p:nvSpPr>
          <p:cNvPr id="3" name="Segnaposto data 2">
            <a:extLst>
              <a:ext uri="{FF2B5EF4-FFF2-40B4-BE49-F238E27FC236}">
                <a16:creationId xmlns:a16="http://schemas.microsoft.com/office/drawing/2014/main" id="{427C78D7-9A71-D5CE-BE26-D2C9CFD14548}"/>
              </a:ext>
            </a:extLst>
          </p:cNvPr>
          <p:cNvSpPr>
            <a:spLocks noGrp="1"/>
          </p:cNvSpPr>
          <p:nvPr>
            <p:ph type="dt" sz="half" idx="10"/>
          </p:nvPr>
        </p:nvSpPr>
        <p:spPr/>
        <p:txBody>
          <a:bodyPr/>
          <a:lstStyle/>
          <a:p>
            <a:fld id="{1452DE8E-156C-E146-9886-BA3CEC67A215}" type="datetime1">
              <a:rPr lang="it-IT" smtClean="0"/>
              <a:t>29/05/22</a:t>
            </a:fld>
            <a:endParaRPr lang="en-US"/>
          </a:p>
        </p:txBody>
      </p:sp>
      <p:sp>
        <p:nvSpPr>
          <p:cNvPr id="4" name="Segnaposto piè di pagina 3">
            <a:extLst>
              <a:ext uri="{FF2B5EF4-FFF2-40B4-BE49-F238E27FC236}">
                <a16:creationId xmlns:a16="http://schemas.microsoft.com/office/drawing/2014/main" id="{9DCE5922-EC2B-EA12-79EA-694D96F9FFAD}"/>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17A67131-CE3C-D65B-D20B-6D977A0ACB0B}"/>
              </a:ext>
            </a:extLst>
          </p:cNvPr>
          <p:cNvSpPr>
            <a:spLocks noGrp="1"/>
          </p:cNvSpPr>
          <p:nvPr>
            <p:ph type="sldNum" sz="quarter" idx="12"/>
          </p:nvPr>
        </p:nvSpPr>
        <p:spPr/>
        <p:txBody>
          <a:bodyPr/>
          <a:lstStyle/>
          <a:p>
            <a:fld id="{19590046-DA73-4BBF-84B5-C08E6F75191A}" type="slidenum">
              <a:rPr lang="en-US" smtClean="0"/>
              <a:t>17</a:t>
            </a:fld>
            <a:endParaRPr lang="en-US"/>
          </a:p>
        </p:txBody>
      </p:sp>
    </p:spTree>
    <p:extLst>
      <p:ext uri="{BB962C8B-B14F-4D97-AF65-F5344CB8AC3E}">
        <p14:creationId xmlns:p14="http://schemas.microsoft.com/office/powerpoint/2010/main" val="201883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4D7D6-18C4-F0FA-80D5-DCD4F2B9301E}"/>
              </a:ext>
            </a:extLst>
          </p:cNvPr>
          <p:cNvSpPr>
            <a:spLocks noGrp="1"/>
          </p:cNvSpPr>
          <p:nvPr>
            <p:ph type="title"/>
          </p:nvPr>
        </p:nvSpPr>
        <p:spPr>
          <a:xfrm>
            <a:off x="1028700" y="653143"/>
            <a:ext cx="7200900" cy="5673012"/>
          </a:xfrm>
        </p:spPr>
        <p:txBody>
          <a:bodyPr>
            <a:normAutofit/>
          </a:bodyPr>
          <a:lstStyle/>
          <a:p>
            <a:pPr algn="ctr"/>
            <a:r>
              <a:rPr lang="it-IT" dirty="0"/>
              <a:t>Nel transito verso la produzione snella è necessario evolvere da una produzione per reparti a una di flusso (ecco il senso della grafica 16).</a:t>
            </a:r>
            <a:br>
              <a:rPr lang="it-IT" dirty="0"/>
            </a:br>
            <a:br>
              <a:rPr lang="it-IT" dirty="0"/>
            </a:br>
            <a:r>
              <a:rPr lang="it-IT" dirty="0"/>
              <a:t>Dibattito interno per tradurre questo concetto anche per le mansioni d’ufficio anziché solo di produzione. </a:t>
            </a:r>
          </a:p>
        </p:txBody>
      </p:sp>
      <p:sp>
        <p:nvSpPr>
          <p:cNvPr id="3" name="Segnaposto data 2">
            <a:extLst>
              <a:ext uri="{FF2B5EF4-FFF2-40B4-BE49-F238E27FC236}">
                <a16:creationId xmlns:a16="http://schemas.microsoft.com/office/drawing/2014/main" id="{B11FE143-F16F-FB89-1021-0F2D9F54C17B}"/>
              </a:ext>
            </a:extLst>
          </p:cNvPr>
          <p:cNvSpPr>
            <a:spLocks noGrp="1"/>
          </p:cNvSpPr>
          <p:nvPr>
            <p:ph type="dt" sz="half" idx="10"/>
          </p:nvPr>
        </p:nvSpPr>
        <p:spPr/>
        <p:txBody>
          <a:bodyPr/>
          <a:lstStyle/>
          <a:p>
            <a:fld id="{125871A4-1572-AB48-AC95-4351AD007846}" type="datetime1">
              <a:rPr lang="it-IT" smtClean="0"/>
              <a:t>29/05/22</a:t>
            </a:fld>
            <a:endParaRPr lang="en-US"/>
          </a:p>
        </p:txBody>
      </p:sp>
      <p:sp>
        <p:nvSpPr>
          <p:cNvPr id="4" name="Segnaposto piè di pagina 3">
            <a:extLst>
              <a:ext uri="{FF2B5EF4-FFF2-40B4-BE49-F238E27FC236}">
                <a16:creationId xmlns:a16="http://schemas.microsoft.com/office/drawing/2014/main" id="{8CC5A276-3ED6-725C-BD39-12EAD3263E8A}"/>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0A1D86AD-0161-6F96-10F0-054F1DA1F488}"/>
              </a:ext>
            </a:extLst>
          </p:cNvPr>
          <p:cNvSpPr>
            <a:spLocks noGrp="1"/>
          </p:cNvSpPr>
          <p:nvPr>
            <p:ph type="sldNum" sz="quarter" idx="12"/>
          </p:nvPr>
        </p:nvSpPr>
        <p:spPr/>
        <p:txBody>
          <a:bodyPr/>
          <a:lstStyle/>
          <a:p>
            <a:fld id="{19590046-DA73-4BBF-84B5-C08E6F75191A}" type="slidenum">
              <a:rPr lang="en-US" smtClean="0"/>
              <a:t>18</a:t>
            </a:fld>
            <a:endParaRPr lang="en-US"/>
          </a:p>
        </p:txBody>
      </p:sp>
    </p:spTree>
    <p:extLst>
      <p:ext uri="{BB962C8B-B14F-4D97-AF65-F5344CB8AC3E}">
        <p14:creationId xmlns:p14="http://schemas.microsoft.com/office/powerpoint/2010/main" val="156155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D81E5A2-E3B5-C5FE-C611-851F2424DA88}"/>
              </a:ext>
            </a:extLst>
          </p:cNvPr>
          <p:cNvPicPr>
            <a:picLocks noChangeAspect="1"/>
          </p:cNvPicPr>
          <p:nvPr/>
        </p:nvPicPr>
        <p:blipFill rotWithShape="1">
          <a:blip r:embed="rId2">
            <a:alphaModFix amt="50000"/>
          </a:blip>
          <a:srcRect r="11021" b="-1"/>
          <a:stretch/>
        </p:blipFill>
        <p:spPr>
          <a:xfrm>
            <a:off x="1" y="0"/>
            <a:ext cx="9143999" cy="6857990"/>
          </a:xfrm>
          <a:prstGeom prst="rect">
            <a:avLst/>
          </a:prstGeom>
        </p:spPr>
      </p:pic>
      <p:sp>
        <p:nvSpPr>
          <p:cNvPr id="2" name="Titolo 1">
            <a:extLst>
              <a:ext uri="{FF2B5EF4-FFF2-40B4-BE49-F238E27FC236}">
                <a16:creationId xmlns:a16="http://schemas.microsoft.com/office/drawing/2014/main" id="{ACA3E49A-5E16-A57D-FA7E-CFBDE12AD016}"/>
              </a:ext>
            </a:extLst>
          </p:cNvPr>
          <p:cNvSpPr>
            <a:spLocks noGrp="1"/>
          </p:cNvSpPr>
          <p:nvPr>
            <p:ph type="title"/>
          </p:nvPr>
        </p:nvSpPr>
        <p:spPr>
          <a:xfrm>
            <a:off x="628650" y="752669"/>
            <a:ext cx="7837326" cy="4547119"/>
          </a:xfrm>
        </p:spPr>
        <p:txBody>
          <a:bodyPr vert="horz" lIns="91440" tIns="45720" rIns="91440" bIns="45720" rtlCol="0" anchor="b">
            <a:normAutofit fontScale="90000"/>
          </a:bodyPr>
          <a:lstStyle/>
          <a:p>
            <a:pPr algn="ctr" defTabSz="914400"/>
            <a:r>
              <a:rPr lang="en-US" sz="3600" dirty="0">
                <a:solidFill>
                  <a:srgbClr val="FFFFFF"/>
                </a:solidFill>
              </a:rPr>
              <a:t>A </a:t>
            </a:r>
            <a:r>
              <a:rPr lang="en-US" sz="3600" dirty="0" err="1">
                <a:solidFill>
                  <a:srgbClr val="FFFFFF"/>
                </a:solidFill>
              </a:rPr>
              <a:t>livello</a:t>
            </a:r>
            <a:r>
              <a:rPr lang="en-US" sz="3600" dirty="0">
                <a:solidFill>
                  <a:srgbClr val="FFFFFF"/>
                </a:solidFill>
              </a:rPr>
              <a:t> di </a:t>
            </a:r>
            <a:r>
              <a:rPr lang="en-US" sz="3600" dirty="0" err="1">
                <a:solidFill>
                  <a:srgbClr val="FFFFFF"/>
                </a:solidFill>
              </a:rPr>
              <a:t>proposta</a:t>
            </a:r>
            <a:r>
              <a:rPr lang="en-US" sz="3600" dirty="0">
                <a:solidFill>
                  <a:srgbClr val="FFFFFF"/>
                </a:solidFill>
              </a:rPr>
              <a:t> per </a:t>
            </a:r>
            <a:r>
              <a:rPr lang="en-US" sz="3600" dirty="0" err="1">
                <a:solidFill>
                  <a:srgbClr val="FFFFFF"/>
                </a:solidFill>
              </a:rPr>
              <a:t>gli</a:t>
            </a:r>
            <a:r>
              <a:rPr lang="en-US" sz="3600" dirty="0">
                <a:solidFill>
                  <a:srgbClr val="FFFFFF"/>
                </a:solidFill>
              </a:rPr>
              <a:t> </a:t>
            </a:r>
            <a:r>
              <a:rPr lang="en-US" sz="3600" dirty="0" err="1">
                <a:solidFill>
                  <a:srgbClr val="FFFFFF"/>
                </a:solidFill>
              </a:rPr>
              <a:t>uffici</a:t>
            </a:r>
            <a:r>
              <a:rPr lang="en-US" sz="3600" dirty="0">
                <a:solidFill>
                  <a:srgbClr val="FFFFFF"/>
                </a:solidFill>
              </a:rPr>
              <a:t>, </a:t>
            </a:r>
            <a:r>
              <a:rPr lang="en-US" sz="3600" dirty="0" err="1">
                <a:solidFill>
                  <a:srgbClr val="FFFFFF"/>
                </a:solidFill>
              </a:rPr>
              <a:t>anzichè</a:t>
            </a:r>
            <a:r>
              <a:rPr lang="en-US" sz="3600" dirty="0">
                <a:solidFill>
                  <a:srgbClr val="FFFFFF"/>
                </a:solidFill>
              </a:rPr>
              <a:t> </a:t>
            </a:r>
            <a:r>
              <a:rPr lang="en-US" sz="3600" dirty="0" err="1">
                <a:solidFill>
                  <a:srgbClr val="FFFFFF"/>
                </a:solidFill>
              </a:rPr>
              <a:t>pensare</a:t>
            </a:r>
            <a:r>
              <a:rPr lang="en-US" sz="3600" dirty="0">
                <a:solidFill>
                  <a:srgbClr val="FFFFFF"/>
                </a:solidFill>
              </a:rPr>
              <a:t> </a:t>
            </a:r>
            <a:r>
              <a:rPr lang="en-US" sz="3600" dirty="0" err="1">
                <a:solidFill>
                  <a:srgbClr val="FFFFFF"/>
                </a:solidFill>
              </a:rPr>
              <a:t>alla</a:t>
            </a:r>
            <a:r>
              <a:rPr lang="en-US" sz="3600" dirty="0">
                <a:solidFill>
                  <a:srgbClr val="FFFFFF"/>
                </a:solidFill>
              </a:rPr>
              <a:t> “</a:t>
            </a:r>
            <a:r>
              <a:rPr lang="en-US" sz="3600" dirty="0" err="1">
                <a:solidFill>
                  <a:srgbClr val="FFFFFF"/>
                </a:solidFill>
              </a:rPr>
              <a:t>stagione</a:t>
            </a:r>
            <a:r>
              <a:rPr lang="en-US" sz="3600" dirty="0">
                <a:solidFill>
                  <a:srgbClr val="FFFFFF"/>
                </a:solidFill>
              </a:rPr>
              <a:t>” </a:t>
            </a:r>
            <a:r>
              <a:rPr lang="en-US" sz="3600" dirty="0" err="1">
                <a:solidFill>
                  <a:srgbClr val="FFFFFF"/>
                </a:solidFill>
              </a:rPr>
              <a:t>si</a:t>
            </a:r>
            <a:r>
              <a:rPr lang="en-US" sz="3600" dirty="0">
                <a:solidFill>
                  <a:srgbClr val="FFFFFF"/>
                </a:solidFill>
              </a:rPr>
              <a:t> </a:t>
            </a:r>
            <a:r>
              <a:rPr lang="en-US" sz="3600" dirty="0" err="1">
                <a:solidFill>
                  <a:srgbClr val="FFFFFF"/>
                </a:solidFill>
              </a:rPr>
              <a:t>ragioni</a:t>
            </a:r>
            <a:r>
              <a:rPr lang="en-US" sz="3600" dirty="0">
                <a:solidFill>
                  <a:srgbClr val="FFFFFF"/>
                </a:solidFill>
              </a:rPr>
              <a:t> </a:t>
            </a:r>
            <a:r>
              <a:rPr lang="en-US" sz="3600" dirty="0" err="1">
                <a:solidFill>
                  <a:srgbClr val="FFFFFF"/>
                </a:solidFill>
              </a:rPr>
              <a:t>su</a:t>
            </a:r>
            <a:r>
              <a:rPr lang="en-US" sz="3600" dirty="0">
                <a:solidFill>
                  <a:srgbClr val="FFFFFF"/>
                </a:solidFill>
              </a:rPr>
              <a:t> </a:t>
            </a:r>
            <a:r>
              <a:rPr lang="en-US" sz="3600" dirty="0" err="1">
                <a:solidFill>
                  <a:srgbClr val="FFFFFF"/>
                </a:solidFill>
              </a:rPr>
              <a:t>tutte</a:t>
            </a:r>
            <a:r>
              <a:rPr lang="en-US" sz="3600" dirty="0">
                <a:solidFill>
                  <a:srgbClr val="FFFFFF"/>
                </a:solidFill>
              </a:rPr>
              <a:t> le </a:t>
            </a:r>
            <a:r>
              <a:rPr lang="en-US" sz="3600" dirty="0" err="1">
                <a:solidFill>
                  <a:srgbClr val="FFFFFF"/>
                </a:solidFill>
              </a:rPr>
              <a:t>stagioni</a:t>
            </a:r>
            <a:r>
              <a:rPr lang="en-US" sz="3600" dirty="0">
                <a:solidFill>
                  <a:srgbClr val="FFFFFF"/>
                </a:solidFill>
              </a:rPr>
              <a:t> </a:t>
            </a:r>
            <a:r>
              <a:rPr lang="en-US" sz="3600" dirty="0" err="1">
                <a:solidFill>
                  <a:srgbClr val="FFFFFF"/>
                </a:solidFill>
              </a:rPr>
              <a:t>dell’anno</a:t>
            </a:r>
            <a:r>
              <a:rPr lang="en-US" sz="3600" dirty="0">
                <a:solidFill>
                  <a:srgbClr val="FFFFFF"/>
                </a:solidFill>
              </a:rPr>
              <a:t> (mi pare 8 in </a:t>
            </a:r>
            <a:r>
              <a:rPr lang="en-US" sz="3600" dirty="0" err="1">
                <a:solidFill>
                  <a:srgbClr val="FFFFFF"/>
                </a:solidFill>
              </a:rPr>
              <a:t>questa</a:t>
            </a:r>
            <a:r>
              <a:rPr lang="en-US" sz="3600" dirty="0">
                <a:solidFill>
                  <a:srgbClr val="FFFFFF"/>
                </a:solidFill>
              </a:rPr>
              <a:t> </a:t>
            </a:r>
            <a:r>
              <a:rPr lang="en-US" sz="3600" dirty="0" err="1">
                <a:solidFill>
                  <a:srgbClr val="FFFFFF"/>
                </a:solidFill>
              </a:rPr>
              <a:t>realtà</a:t>
            </a:r>
            <a:r>
              <a:rPr lang="en-US" sz="3600" dirty="0">
                <a:solidFill>
                  <a:srgbClr val="FFFFFF"/>
                </a:solidFill>
              </a:rPr>
              <a:t>) o </a:t>
            </a:r>
            <a:r>
              <a:rPr lang="en-US" sz="3600" dirty="0" err="1">
                <a:solidFill>
                  <a:srgbClr val="FFFFFF"/>
                </a:solidFill>
              </a:rPr>
              <a:t>anzichè</a:t>
            </a:r>
            <a:r>
              <a:rPr lang="en-US" sz="3600" dirty="0">
                <a:solidFill>
                  <a:srgbClr val="FFFFFF"/>
                </a:solidFill>
              </a:rPr>
              <a:t> </a:t>
            </a:r>
            <a:r>
              <a:rPr lang="en-US" sz="3600" dirty="0" err="1">
                <a:solidFill>
                  <a:srgbClr val="FFFFFF"/>
                </a:solidFill>
              </a:rPr>
              <a:t>sul</a:t>
            </a:r>
            <a:r>
              <a:rPr lang="en-US" sz="3600" dirty="0">
                <a:solidFill>
                  <a:srgbClr val="FFFFFF"/>
                </a:solidFill>
              </a:rPr>
              <a:t> </a:t>
            </a:r>
            <a:r>
              <a:rPr lang="en-US" sz="3600" dirty="0" err="1">
                <a:solidFill>
                  <a:srgbClr val="FFFFFF"/>
                </a:solidFill>
              </a:rPr>
              <a:t>cliente</a:t>
            </a:r>
            <a:r>
              <a:rPr lang="en-US" sz="3600" dirty="0">
                <a:solidFill>
                  <a:srgbClr val="FFFFFF"/>
                </a:solidFill>
              </a:rPr>
              <a:t>/</a:t>
            </a:r>
            <a:r>
              <a:rPr lang="en-US" sz="3600" dirty="0" err="1">
                <a:solidFill>
                  <a:srgbClr val="FFFFFF"/>
                </a:solidFill>
              </a:rPr>
              <a:t>fornitore</a:t>
            </a:r>
            <a:r>
              <a:rPr lang="en-US" sz="3600" dirty="0">
                <a:solidFill>
                  <a:srgbClr val="FFFFFF"/>
                </a:solidFill>
              </a:rPr>
              <a:t>, a tutti </a:t>
            </a:r>
            <a:r>
              <a:rPr lang="en-US" sz="3600" dirty="0" err="1">
                <a:solidFill>
                  <a:srgbClr val="FFFFFF"/>
                </a:solidFill>
              </a:rPr>
              <a:t>i</a:t>
            </a:r>
            <a:r>
              <a:rPr lang="en-US" sz="3600" dirty="0">
                <a:solidFill>
                  <a:srgbClr val="FFFFFF"/>
                </a:solidFill>
              </a:rPr>
              <a:t> </a:t>
            </a:r>
            <a:r>
              <a:rPr lang="en-US" sz="3600" dirty="0" err="1">
                <a:solidFill>
                  <a:srgbClr val="FFFFFF"/>
                </a:solidFill>
              </a:rPr>
              <a:t>clienti</a:t>
            </a:r>
            <a:r>
              <a:rPr lang="en-US" sz="3600" dirty="0">
                <a:solidFill>
                  <a:srgbClr val="FFFFFF"/>
                </a:solidFill>
              </a:rPr>
              <a:t> e </a:t>
            </a:r>
            <a:r>
              <a:rPr lang="en-US" sz="3600" dirty="0" err="1">
                <a:solidFill>
                  <a:srgbClr val="FFFFFF"/>
                </a:solidFill>
              </a:rPr>
              <a:t>fornitori</a:t>
            </a:r>
            <a:r>
              <a:rPr lang="en-US" sz="3600" dirty="0">
                <a:solidFill>
                  <a:srgbClr val="FFFFFF"/>
                </a:solidFill>
              </a:rPr>
              <a:t> </a:t>
            </a:r>
            <a:r>
              <a:rPr lang="en-US" sz="3600" dirty="0" err="1">
                <a:solidFill>
                  <a:srgbClr val="FFFFFF"/>
                </a:solidFill>
              </a:rPr>
              <a:t>applicando</a:t>
            </a:r>
            <a:r>
              <a:rPr lang="en-US" sz="3600" dirty="0">
                <a:solidFill>
                  <a:srgbClr val="FFFFFF"/>
                </a:solidFill>
              </a:rPr>
              <a:t> </a:t>
            </a:r>
            <a:r>
              <a:rPr lang="en-US" sz="3600" dirty="0" err="1">
                <a:solidFill>
                  <a:srgbClr val="FFFFFF"/>
                </a:solidFill>
              </a:rPr>
              <a:t>una</a:t>
            </a:r>
            <a:r>
              <a:rPr lang="en-US" sz="3600" dirty="0">
                <a:solidFill>
                  <a:srgbClr val="FFFFFF"/>
                </a:solidFill>
              </a:rPr>
              <a:t> </a:t>
            </a:r>
            <a:r>
              <a:rPr lang="en-US" sz="3600" dirty="0" err="1">
                <a:solidFill>
                  <a:srgbClr val="FFFFFF"/>
                </a:solidFill>
              </a:rPr>
              <a:t>politica</a:t>
            </a:r>
            <a:r>
              <a:rPr lang="en-US" sz="3600" dirty="0">
                <a:solidFill>
                  <a:srgbClr val="FFFFFF"/>
                </a:solidFill>
              </a:rPr>
              <a:t> di </a:t>
            </a:r>
            <a:r>
              <a:rPr lang="en-US" sz="3600" dirty="0" err="1">
                <a:solidFill>
                  <a:srgbClr val="FFFFFF"/>
                </a:solidFill>
              </a:rPr>
              <a:t>comportamento</a:t>
            </a:r>
            <a:r>
              <a:rPr lang="en-US" sz="3600" dirty="0">
                <a:solidFill>
                  <a:srgbClr val="FFFFFF"/>
                </a:solidFill>
              </a:rPr>
              <a:t> </a:t>
            </a:r>
            <a:r>
              <a:rPr lang="en-US" sz="3600" dirty="0" err="1">
                <a:solidFill>
                  <a:srgbClr val="FFFFFF"/>
                </a:solidFill>
              </a:rPr>
              <a:t>strategico</a:t>
            </a:r>
            <a:r>
              <a:rPr lang="en-US" sz="3600" dirty="0">
                <a:solidFill>
                  <a:srgbClr val="FFFFFF"/>
                </a:solidFill>
              </a:rPr>
              <a:t> (la </a:t>
            </a:r>
            <a:r>
              <a:rPr lang="en-US" sz="3600" dirty="0" err="1">
                <a:solidFill>
                  <a:srgbClr val="FFFFFF"/>
                </a:solidFill>
              </a:rPr>
              <a:t>politica</a:t>
            </a:r>
            <a:r>
              <a:rPr lang="en-US" sz="3600" dirty="0">
                <a:solidFill>
                  <a:srgbClr val="FFFFFF"/>
                </a:solidFill>
              </a:rPr>
              <a:t> di </a:t>
            </a:r>
            <a:r>
              <a:rPr lang="en-US" sz="3600" dirty="0" err="1">
                <a:solidFill>
                  <a:srgbClr val="FFFFFF"/>
                </a:solidFill>
              </a:rPr>
              <a:t>questa</a:t>
            </a:r>
            <a:r>
              <a:rPr lang="en-US" sz="3600" dirty="0">
                <a:solidFill>
                  <a:srgbClr val="FFFFFF"/>
                </a:solidFill>
              </a:rPr>
              <a:t> </a:t>
            </a:r>
            <a:r>
              <a:rPr lang="en-US" sz="3600" dirty="0" err="1">
                <a:solidFill>
                  <a:srgbClr val="FFFFFF"/>
                </a:solidFill>
              </a:rPr>
              <a:t>azienda</a:t>
            </a:r>
            <a:r>
              <a:rPr lang="en-US" sz="3600" dirty="0">
                <a:solidFill>
                  <a:srgbClr val="FFFFFF"/>
                </a:solidFill>
              </a:rPr>
              <a:t>) </a:t>
            </a:r>
            <a:r>
              <a:rPr lang="en-US" sz="3600" dirty="0" err="1">
                <a:solidFill>
                  <a:srgbClr val="FFFFFF"/>
                </a:solidFill>
              </a:rPr>
              <a:t>anzichè</a:t>
            </a:r>
            <a:r>
              <a:rPr lang="en-US" sz="3600" dirty="0">
                <a:solidFill>
                  <a:srgbClr val="FFFFFF"/>
                </a:solidFill>
              </a:rPr>
              <a:t> </a:t>
            </a:r>
            <a:r>
              <a:rPr lang="en-US" sz="3600" dirty="0" err="1">
                <a:solidFill>
                  <a:srgbClr val="FFFFFF"/>
                </a:solidFill>
              </a:rPr>
              <a:t>una</a:t>
            </a:r>
            <a:r>
              <a:rPr lang="en-US" sz="3600" dirty="0">
                <a:solidFill>
                  <a:srgbClr val="FFFFFF"/>
                </a:solidFill>
              </a:rPr>
              <a:t> </a:t>
            </a:r>
            <a:r>
              <a:rPr lang="en-US" sz="3600" dirty="0" err="1">
                <a:solidFill>
                  <a:srgbClr val="FFFFFF"/>
                </a:solidFill>
              </a:rPr>
              <a:t>singola</a:t>
            </a:r>
            <a:r>
              <a:rPr lang="en-US" sz="3600" dirty="0">
                <a:solidFill>
                  <a:srgbClr val="FFFFFF"/>
                </a:solidFill>
              </a:rPr>
              <a:t> </a:t>
            </a:r>
            <a:r>
              <a:rPr lang="en-US" sz="3600" dirty="0" err="1">
                <a:solidFill>
                  <a:srgbClr val="FFFFFF"/>
                </a:solidFill>
              </a:rPr>
              <a:t>pratica</a:t>
            </a:r>
            <a:r>
              <a:rPr lang="en-US" sz="3600" dirty="0">
                <a:solidFill>
                  <a:srgbClr val="FFFFFF"/>
                </a:solidFill>
              </a:rPr>
              <a:t> da </a:t>
            </a:r>
            <a:r>
              <a:rPr lang="en-US" sz="3600" dirty="0" err="1">
                <a:solidFill>
                  <a:srgbClr val="FFFFFF"/>
                </a:solidFill>
              </a:rPr>
              <a:t>seguire</a:t>
            </a:r>
            <a:r>
              <a:rPr lang="en-US" sz="3600" dirty="0">
                <a:solidFill>
                  <a:srgbClr val="FFFFFF"/>
                </a:solidFill>
              </a:rPr>
              <a:t>. </a:t>
            </a:r>
            <a:br>
              <a:rPr lang="en-US" sz="3600" dirty="0">
                <a:solidFill>
                  <a:srgbClr val="FFFFFF"/>
                </a:solidFill>
              </a:rPr>
            </a:br>
            <a:r>
              <a:rPr lang="en-US" sz="3600" dirty="0" err="1">
                <a:solidFill>
                  <a:srgbClr val="FFFFFF"/>
                </a:solidFill>
              </a:rPr>
              <a:t>Detto</a:t>
            </a:r>
            <a:r>
              <a:rPr lang="en-US" sz="3600" dirty="0">
                <a:solidFill>
                  <a:srgbClr val="FFFFFF"/>
                </a:solidFill>
              </a:rPr>
              <a:t> in </a:t>
            </a:r>
            <a:r>
              <a:rPr lang="en-US" sz="3600" dirty="0" err="1">
                <a:solidFill>
                  <a:srgbClr val="FFFFFF"/>
                </a:solidFill>
              </a:rPr>
              <a:t>altre</a:t>
            </a:r>
            <a:r>
              <a:rPr lang="en-US" sz="3600" dirty="0">
                <a:solidFill>
                  <a:srgbClr val="FFFFFF"/>
                </a:solidFill>
              </a:rPr>
              <a:t> parole </a:t>
            </a:r>
            <a:r>
              <a:rPr lang="en-US" sz="3600" dirty="0" err="1">
                <a:solidFill>
                  <a:srgbClr val="FFFFFF"/>
                </a:solidFill>
              </a:rPr>
              <a:t>applicare</a:t>
            </a:r>
            <a:r>
              <a:rPr lang="en-US" sz="3600" dirty="0">
                <a:solidFill>
                  <a:srgbClr val="FFFFFF"/>
                </a:solidFill>
              </a:rPr>
              <a:t> LA POLITICA AZIENDALE  </a:t>
            </a: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data 2">
            <a:extLst>
              <a:ext uri="{FF2B5EF4-FFF2-40B4-BE49-F238E27FC236}">
                <a16:creationId xmlns:a16="http://schemas.microsoft.com/office/drawing/2014/main" id="{531A1DD3-8C4D-833F-F34C-DC6E3185F7FC}"/>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defRPr/>
            </a:pPr>
            <a:fld id="{5842BAAF-3E89-194A-B375-EB7407BEB77D}" type="datetime1">
              <a:rPr lang="it-IT" sz="1200" smtClean="0">
                <a:solidFill>
                  <a:srgbClr val="FFFFFF"/>
                </a:solidFill>
                <a:latin typeface="Calibri" panose="020F0502020204030204"/>
              </a:rPr>
              <a:t>29/05/22</a:t>
            </a:fld>
            <a:endParaRPr lang="en-US" sz="1200">
              <a:solidFill>
                <a:srgbClr val="FFFFFF"/>
              </a:solidFill>
              <a:latin typeface="Calibri" panose="020F0502020204030204"/>
            </a:endParaRPr>
          </a:p>
        </p:txBody>
      </p:sp>
      <p:sp>
        <p:nvSpPr>
          <p:cNvPr id="4" name="Segnaposto piè di pagina 3">
            <a:extLst>
              <a:ext uri="{FF2B5EF4-FFF2-40B4-BE49-F238E27FC236}">
                <a16:creationId xmlns:a16="http://schemas.microsoft.com/office/drawing/2014/main" id="{43A325CC-7A4A-58A1-A26E-9DF0E4297F8E}"/>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lnSpc>
                <a:spcPct val="90000"/>
              </a:lnSpc>
              <a:spcAft>
                <a:spcPts val="600"/>
              </a:spcAft>
              <a:defRPr/>
            </a:pPr>
            <a:r>
              <a:rPr lang="en-US" sz="1000" kern="1200">
                <a:solidFill>
                  <a:srgbClr val="FFFFFF"/>
                </a:solidFill>
                <a:latin typeface="Calibri" panose="020F0502020204030204"/>
                <a:ea typeface="+mn-ea"/>
                <a:cs typeface="+mn-cs"/>
              </a:rPr>
              <a:t>Prof Carlini per i corsi aziendali</a:t>
            </a:r>
          </a:p>
        </p:txBody>
      </p:sp>
      <p:sp>
        <p:nvSpPr>
          <p:cNvPr id="5" name="Segnaposto numero diapositiva 4">
            <a:extLst>
              <a:ext uri="{FF2B5EF4-FFF2-40B4-BE49-F238E27FC236}">
                <a16:creationId xmlns:a16="http://schemas.microsoft.com/office/drawing/2014/main" id="{855FCEAB-53B5-CE35-28D3-0E00856FBF8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19590046-DA73-4BBF-84B5-C08E6F75191A}" type="slidenum">
              <a:rPr lang="en-US" sz="1200">
                <a:solidFill>
                  <a:srgbClr val="FFFFFF"/>
                </a:solidFill>
                <a:latin typeface="Calibri" panose="020F0502020204030204"/>
              </a:rPr>
              <a:pPr defTabSz="914400">
                <a:spcAft>
                  <a:spcPts val="600"/>
                </a:spcAft>
                <a:defRPr/>
              </a:pPr>
              <a:t>19</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9432946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2201B1-D891-361F-07DC-B8169BFF2719}"/>
              </a:ext>
            </a:extLst>
          </p:cNvPr>
          <p:cNvSpPr>
            <a:spLocks noGrp="1"/>
          </p:cNvSpPr>
          <p:nvPr>
            <p:ph type="title"/>
          </p:nvPr>
        </p:nvSpPr>
        <p:spPr>
          <a:xfrm>
            <a:off x="1028700" y="1094792"/>
            <a:ext cx="7449716" cy="4279641"/>
          </a:xfrm>
        </p:spPr>
        <p:txBody>
          <a:bodyPr>
            <a:normAutofit/>
          </a:bodyPr>
          <a:lstStyle/>
          <a:p>
            <a:pPr algn="ctr"/>
            <a:r>
              <a:rPr lang="it-IT" dirty="0"/>
              <a:t>Nelle precedenti lezioni abbiamo studiato lo stato attuale cercando di capirne le forze che interagiscono in ogni settore e la migliore formalizzazione strutturale possibile. </a:t>
            </a:r>
            <a:br>
              <a:rPr lang="it-IT" dirty="0"/>
            </a:br>
            <a:r>
              <a:rPr lang="it-IT" dirty="0"/>
              <a:t>La regola è che chi capisce, è sempre in grado d’agire perché gode della visuale d’insieme.  </a:t>
            </a:r>
          </a:p>
        </p:txBody>
      </p:sp>
      <p:sp>
        <p:nvSpPr>
          <p:cNvPr id="3" name="Segnaposto data 2">
            <a:extLst>
              <a:ext uri="{FF2B5EF4-FFF2-40B4-BE49-F238E27FC236}">
                <a16:creationId xmlns:a16="http://schemas.microsoft.com/office/drawing/2014/main" id="{E01B3758-F92E-FDD8-546E-BE9A79A7BC2F}"/>
              </a:ext>
            </a:extLst>
          </p:cNvPr>
          <p:cNvSpPr>
            <a:spLocks noGrp="1"/>
          </p:cNvSpPr>
          <p:nvPr>
            <p:ph type="dt" sz="half" idx="10"/>
          </p:nvPr>
        </p:nvSpPr>
        <p:spPr/>
        <p:txBody>
          <a:bodyPr/>
          <a:lstStyle/>
          <a:p>
            <a:fld id="{22750080-E984-1642-8894-BA2BC1C1729A}" type="datetime1">
              <a:rPr lang="it-IT" smtClean="0"/>
              <a:t>29/05/22</a:t>
            </a:fld>
            <a:endParaRPr lang="en-US"/>
          </a:p>
        </p:txBody>
      </p:sp>
      <p:sp>
        <p:nvSpPr>
          <p:cNvPr id="4" name="Segnaposto piè di pagina 3">
            <a:extLst>
              <a:ext uri="{FF2B5EF4-FFF2-40B4-BE49-F238E27FC236}">
                <a16:creationId xmlns:a16="http://schemas.microsoft.com/office/drawing/2014/main" id="{A8C916EC-401B-BC08-1295-5C97FF0A8E67}"/>
              </a:ext>
            </a:extLst>
          </p:cNvPr>
          <p:cNvSpPr>
            <a:spLocks noGrp="1"/>
          </p:cNvSpPr>
          <p:nvPr>
            <p:ph type="ftr" sz="quarter" idx="11"/>
          </p:nvPr>
        </p:nvSpPr>
        <p:spPr>
          <a:xfrm>
            <a:off x="2347181" y="6164168"/>
            <a:ext cx="4112222" cy="365125"/>
          </a:xfrm>
        </p:spPr>
        <p:txBody>
          <a:bodyPr/>
          <a:lstStyle/>
          <a:p>
            <a:r>
              <a:rPr lang="en-US"/>
              <a:t>Prof Carlini per i corsi aziendali</a:t>
            </a:r>
            <a:endParaRPr lang="en-US" dirty="0"/>
          </a:p>
        </p:txBody>
      </p:sp>
      <p:sp>
        <p:nvSpPr>
          <p:cNvPr id="5" name="Segnaposto numero diapositiva 4">
            <a:extLst>
              <a:ext uri="{FF2B5EF4-FFF2-40B4-BE49-F238E27FC236}">
                <a16:creationId xmlns:a16="http://schemas.microsoft.com/office/drawing/2014/main" id="{8B203F44-37A1-CDDD-7430-DC5AD2F2754E}"/>
              </a:ext>
            </a:extLst>
          </p:cNvPr>
          <p:cNvSpPr>
            <a:spLocks noGrp="1"/>
          </p:cNvSpPr>
          <p:nvPr>
            <p:ph type="sldNum" sz="quarter" idx="12"/>
          </p:nvPr>
        </p:nvSpPr>
        <p:spPr/>
        <p:txBody>
          <a:bodyPr/>
          <a:lstStyle/>
          <a:p>
            <a:fld id="{19590046-DA73-4BBF-84B5-C08E6F75191A}" type="slidenum">
              <a:rPr lang="en-US" smtClean="0"/>
              <a:t>2</a:t>
            </a:fld>
            <a:endParaRPr lang="en-US"/>
          </a:p>
        </p:txBody>
      </p:sp>
    </p:spTree>
    <p:extLst>
      <p:ext uri="{BB962C8B-B14F-4D97-AF65-F5344CB8AC3E}">
        <p14:creationId xmlns:p14="http://schemas.microsoft.com/office/powerpoint/2010/main" val="393643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A2E8A0-2A77-FC76-2874-B7A91C37C619}"/>
              </a:ext>
            </a:extLst>
          </p:cNvPr>
          <p:cNvSpPr>
            <a:spLocks noGrp="1"/>
          </p:cNvSpPr>
          <p:nvPr>
            <p:ph type="title"/>
          </p:nvPr>
        </p:nvSpPr>
        <p:spPr>
          <a:xfrm>
            <a:off x="628650" y="999608"/>
            <a:ext cx="7886700" cy="4603102"/>
          </a:xfrm>
        </p:spPr>
        <p:txBody>
          <a:bodyPr>
            <a:normAutofit fontScale="90000"/>
          </a:bodyPr>
          <a:lstStyle/>
          <a:p>
            <a:pPr algn="ctr"/>
            <a:r>
              <a:rPr lang="it-IT" dirty="0"/>
              <a:t>Nel processo d’avvio o tendenza verso la produzione snella:</a:t>
            </a:r>
            <a:br>
              <a:rPr lang="it-IT" dirty="0"/>
            </a:br>
            <a:r>
              <a:rPr lang="it-IT" dirty="0"/>
              <a:t>- non avere fretta;</a:t>
            </a:r>
            <a:br>
              <a:rPr lang="it-IT" dirty="0"/>
            </a:br>
            <a:r>
              <a:rPr lang="it-IT" dirty="0"/>
              <a:t>- non preoccuparsi del modello o tecnica da usare, quanto l’impatto sulle risorse e il coinvolgimento delle persone: IL COINVOLGIMENTO, quindi COINVOLGERE.</a:t>
            </a:r>
            <a:br>
              <a:rPr lang="it-IT" dirty="0"/>
            </a:br>
            <a:br>
              <a:rPr lang="it-IT" dirty="0"/>
            </a:br>
            <a:r>
              <a:rPr lang="it-IT" dirty="0"/>
              <a:t>Per ogni riferimento o mansione o aspetto, crearsi un referente preciso a cui chiedere e responsabilizzare (quindi coinvolgere)</a:t>
            </a:r>
            <a:br>
              <a:rPr lang="it-IT" dirty="0"/>
            </a:br>
            <a:endParaRPr lang="it-IT" dirty="0"/>
          </a:p>
        </p:txBody>
      </p:sp>
      <p:sp>
        <p:nvSpPr>
          <p:cNvPr id="3" name="Segnaposto data 2">
            <a:extLst>
              <a:ext uri="{FF2B5EF4-FFF2-40B4-BE49-F238E27FC236}">
                <a16:creationId xmlns:a16="http://schemas.microsoft.com/office/drawing/2014/main" id="{AEDC76F6-BEA3-910B-1B86-2310CCCC7F72}"/>
              </a:ext>
            </a:extLst>
          </p:cNvPr>
          <p:cNvSpPr>
            <a:spLocks noGrp="1"/>
          </p:cNvSpPr>
          <p:nvPr>
            <p:ph type="dt" sz="half" idx="10"/>
          </p:nvPr>
        </p:nvSpPr>
        <p:spPr/>
        <p:txBody>
          <a:bodyPr/>
          <a:lstStyle/>
          <a:p>
            <a:fld id="{9FDA58F4-E06E-1B41-A18D-012890380F2F}" type="datetime1">
              <a:rPr lang="it-IT" smtClean="0"/>
              <a:t>29/05/22</a:t>
            </a:fld>
            <a:endParaRPr lang="en-US"/>
          </a:p>
        </p:txBody>
      </p:sp>
      <p:sp>
        <p:nvSpPr>
          <p:cNvPr id="4" name="Segnaposto piè di pagina 3">
            <a:extLst>
              <a:ext uri="{FF2B5EF4-FFF2-40B4-BE49-F238E27FC236}">
                <a16:creationId xmlns:a16="http://schemas.microsoft.com/office/drawing/2014/main" id="{477813A4-C267-261E-7DA3-DBF88A672924}"/>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ACDA1B64-9608-CC3C-14A4-CC261B7915DB}"/>
              </a:ext>
            </a:extLst>
          </p:cNvPr>
          <p:cNvSpPr>
            <a:spLocks noGrp="1"/>
          </p:cNvSpPr>
          <p:nvPr>
            <p:ph type="sldNum" sz="quarter" idx="12"/>
          </p:nvPr>
        </p:nvSpPr>
        <p:spPr/>
        <p:txBody>
          <a:bodyPr/>
          <a:lstStyle/>
          <a:p>
            <a:fld id="{19590046-DA73-4BBF-84B5-C08E6F75191A}" type="slidenum">
              <a:rPr lang="en-US" smtClean="0"/>
              <a:t>20</a:t>
            </a:fld>
            <a:endParaRPr lang="en-US"/>
          </a:p>
        </p:txBody>
      </p:sp>
    </p:spTree>
    <p:extLst>
      <p:ext uri="{BB962C8B-B14F-4D97-AF65-F5344CB8AC3E}">
        <p14:creationId xmlns:p14="http://schemas.microsoft.com/office/powerpoint/2010/main" val="2932785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C9E72F-D257-2555-609B-A8B4F5DA08FC}"/>
              </a:ext>
            </a:extLst>
          </p:cNvPr>
          <p:cNvSpPr>
            <a:spLocks noGrp="1"/>
          </p:cNvSpPr>
          <p:nvPr>
            <p:ph type="title"/>
          </p:nvPr>
        </p:nvSpPr>
        <p:spPr>
          <a:xfrm>
            <a:off x="628650" y="365126"/>
            <a:ext cx="7886700" cy="5239462"/>
          </a:xfrm>
        </p:spPr>
        <p:txBody>
          <a:bodyPr>
            <a:normAutofit/>
          </a:bodyPr>
          <a:lstStyle/>
          <a:p>
            <a:pPr algn="ctr"/>
            <a:r>
              <a:rPr lang="it-IT" dirty="0"/>
              <a:t>In produzione si definisce cella (o cellula) un’unità di lavoro concentrata e limitata, gestita da 3-12 addetti con 5-15 stazioni di lavoro.</a:t>
            </a:r>
            <a:br>
              <a:rPr lang="it-IT" dirty="0"/>
            </a:br>
            <a:br>
              <a:rPr lang="it-IT" dirty="0"/>
            </a:br>
            <a:r>
              <a:rPr lang="it-IT" dirty="0"/>
              <a:t>Quesito: è meglio avere tante celle o poche? Dipende dalla complessità della produzione, dalla presenza di capi reparto responsabili e adeguati al ruolo, dalla maturità del/della direzione di produzione.</a:t>
            </a:r>
          </a:p>
        </p:txBody>
      </p:sp>
      <p:sp>
        <p:nvSpPr>
          <p:cNvPr id="3" name="Segnaposto data 2">
            <a:extLst>
              <a:ext uri="{FF2B5EF4-FFF2-40B4-BE49-F238E27FC236}">
                <a16:creationId xmlns:a16="http://schemas.microsoft.com/office/drawing/2014/main" id="{A3FCF6E5-7CEC-0B43-0E7B-554821569BFF}"/>
              </a:ext>
            </a:extLst>
          </p:cNvPr>
          <p:cNvSpPr>
            <a:spLocks noGrp="1"/>
          </p:cNvSpPr>
          <p:nvPr>
            <p:ph type="dt" sz="half" idx="10"/>
          </p:nvPr>
        </p:nvSpPr>
        <p:spPr/>
        <p:txBody>
          <a:bodyPr/>
          <a:lstStyle/>
          <a:p>
            <a:fld id="{CE565266-BD2D-9944-A32D-5B417189AC88}" type="datetime1">
              <a:rPr lang="it-IT" smtClean="0"/>
              <a:t>29/05/22</a:t>
            </a:fld>
            <a:endParaRPr lang="en-US"/>
          </a:p>
        </p:txBody>
      </p:sp>
      <p:sp>
        <p:nvSpPr>
          <p:cNvPr id="4" name="Segnaposto piè di pagina 3">
            <a:extLst>
              <a:ext uri="{FF2B5EF4-FFF2-40B4-BE49-F238E27FC236}">
                <a16:creationId xmlns:a16="http://schemas.microsoft.com/office/drawing/2014/main" id="{06BFBC67-7529-EE88-D93E-9F50DAF825A6}"/>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30261554-155F-F892-5090-C12FC7AA41D9}"/>
              </a:ext>
            </a:extLst>
          </p:cNvPr>
          <p:cNvSpPr>
            <a:spLocks noGrp="1"/>
          </p:cNvSpPr>
          <p:nvPr>
            <p:ph type="sldNum" sz="quarter" idx="12"/>
          </p:nvPr>
        </p:nvSpPr>
        <p:spPr/>
        <p:txBody>
          <a:bodyPr/>
          <a:lstStyle/>
          <a:p>
            <a:fld id="{19590046-DA73-4BBF-84B5-C08E6F75191A}" type="slidenum">
              <a:rPr lang="en-US" smtClean="0"/>
              <a:t>21</a:t>
            </a:fld>
            <a:endParaRPr lang="en-US"/>
          </a:p>
        </p:txBody>
      </p:sp>
    </p:spTree>
    <p:extLst>
      <p:ext uri="{BB962C8B-B14F-4D97-AF65-F5344CB8AC3E}">
        <p14:creationId xmlns:p14="http://schemas.microsoft.com/office/powerpoint/2010/main" val="159203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308045-DBC3-E1BA-9179-2C78260E1839}"/>
              </a:ext>
            </a:extLst>
          </p:cNvPr>
          <p:cNvSpPr>
            <a:spLocks noGrp="1"/>
          </p:cNvSpPr>
          <p:nvPr>
            <p:ph type="title"/>
          </p:nvPr>
        </p:nvSpPr>
        <p:spPr>
          <a:xfrm>
            <a:off x="628650" y="365126"/>
            <a:ext cx="7886700" cy="5656229"/>
          </a:xfrm>
        </p:spPr>
        <p:txBody>
          <a:bodyPr>
            <a:normAutofit/>
          </a:bodyPr>
          <a:lstStyle/>
          <a:p>
            <a:r>
              <a:rPr lang="it-IT" dirty="0"/>
              <a:t>Le celle sono applicate solitamente in 2 tipologie di produzione che sono:</a:t>
            </a:r>
            <a:br>
              <a:rPr lang="it-IT" dirty="0"/>
            </a:br>
            <a:r>
              <a:rPr lang="it-IT" dirty="0"/>
              <a:t>- per processo dove i macchinari sono uniti per tipo di processo che viene svolto a flussi incrociati in un’estrema flessibilità;</a:t>
            </a:r>
            <a:br>
              <a:rPr lang="it-IT" dirty="0"/>
            </a:br>
            <a:r>
              <a:rPr lang="it-IT" dirty="0"/>
              <a:t> </a:t>
            </a:r>
            <a:br>
              <a:rPr lang="it-IT" dirty="0"/>
            </a:br>
            <a:r>
              <a:rPr lang="it-IT" dirty="0"/>
              <a:t>- per prodotto quindi per organizzazione lineare della postazioni con un’organizzazione dei macchinari per ciclo di produzione. Il vantaggio è l’elevato numero di pezzi prodotti e lo svantaggio è che in manutenzione si ferma tutto.</a:t>
            </a:r>
          </a:p>
        </p:txBody>
      </p:sp>
      <p:sp>
        <p:nvSpPr>
          <p:cNvPr id="3" name="Segnaposto data 2">
            <a:extLst>
              <a:ext uri="{FF2B5EF4-FFF2-40B4-BE49-F238E27FC236}">
                <a16:creationId xmlns:a16="http://schemas.microsoft.com/office/drawing/2014/main" id="{1B48D4D4-00AE-B9D6-30C0-D78DFEEC22EF}"/>
              </a:ext>
            </a:extLst>
          </p:cNvPr>
          <p:cNvSpPr>
            <a:spLocks noGrp="1"/>
          </p:cNvSpPr>
          <p:nvPr>
            <p:ph type="dt" sz="half" idx="10"/>
          </p:nvPr>
        </p:nvSpPr>
        <p:spPr/>
        <p:txBody>
          <a:bodyPr/>
          <a:lstStyle/>
          <a:p>
            <a:fld id="{C7E3B2B9-1601-2C45-8E47-4ED663ABCF8F}" type="datetime1">
              <a:rPr lang="it-IT" smtClean="0"/>
              <a:t>29/05/22</a:t>
            </a:fld>
            <a:endParaRPr lang="en-US"/>
          </a:p>
        </p:txBody>
      </p:sp>
      <p:sp>
        <p:nvSpPr>
          <p:cNvPr id="4" name="Segnaposto piè di pagina 3">
            <a:extLst>
              <a:ext uri="{FF2B5EF4-FFF2-40B4-BE49-F238E27FC236}">
                <a16:creationId xmlns:a16="http://schemas.microsoft.com/office/drawing/2014/main" id="{04872F52-1B36-DECA-D472-1CC55B7EA673}"/>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129B50B8-4166-3825-5550-03B116406760}"/>
              </a:ext>
            </a:extLst>
          </p:cNvPr>
          <p:cNvSpPr>
            <a:spLocks noGrp="1"/>
          </p:cNvSpPr>
          <p:nvPr>
            <p:ph type="sldNum" sz="quarter" idx="12"/>
          </p:nvPr>
        </p:nvSpPr>
        <p:spPr/>
        <p:txBody>
          <a:bodyPr/>
          <a:lstStyle/>
          <a:p>
            <a:fld id="{19590046-DA73-4BBF-84B5-C08E6F75191A}" type="slidenum">
              <a:rPr lang="en-US" smtClean="0"/>
              <a:t>22</a:t>
            </a:fld>
            <a:endParaRPr lang="en-US"/>
          </a:p>
        </p:txBody>
      </p:sp>
    </p:spTree>
    <p:extLst>
      <p:ext uri="{BB962C8B-B14F-4D97-AF65-F5344CB8AC3E}">
        <p14:creationId xmlns:p14="http://schemas.microsoft.com/office/powerpoint/2010/main" val="255989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6091C2-73B3-1394-0402-6D982AE3E608}"/>
              </a:ext>
            </a:extLst>
          </p:cNvPr>
          <p:cNvSpPr>
            <a:spLocks noGrp="1"/>
          </p:cNvSpPr>
          <p:nvPr>
            <p:ph type="title"/>
          </p:nvPr>
        </p:nvSpPr>
        <p:spPr>
          <a:xfrm>
            <a:off x="628650" y="365126"/>
            <a:ext cx="7886700" cy="5189698"/>
          </a:xfrm>
        </p:spPr>
        <p:txBody>
          <a:bodyPr>
            <a:normAutofit/>
          </a:bodyPr>
          <a:lstStyle/>
          <a:p>
            <a:pPr algn="ctr"/>
            <a:r>
              <a:rPr lang="it-IT" dirty="0"/>
              <a:t>Per una scelta di campo, la produzione snella opta per lo schema a prodotto anziché per processo e in questo la cella brilla di luce propria.</a:t>
            </a:r>
          </a:p>
        </p:txBody>
      </p:sp>
      <p:sp>
        <p:nvSpPr>
          <p:cNvPr id="3" name="Segnaposto data 2">
            <a:extLst>
              <a:ext uri="{FF2B5EF4-FFF2-40B4-BE49-F238E27FC236}">
                <a16:creationId xmlns:a16="http://schemas.microsoft.com/office/drawing/2014/main" id="{BB2779EA-54C1-6D39-61A7-19BCB92FD1CC}"/>
              </a:ext>
            </a:extLst>
          </p:cNvPr>
          <p:cNvSpPr>
            <a:spLocks noGrp="1"/>
          </p:cNvSpPr>
          <p:nvPr>
            <p:ph type="dt" sz="half" idx="10"/>
          </p:nvPr>
        </p:nvSpPr>
        <p:spPr/>
        <p:txBody>
          <a:bodyPr/>
          <a:lstStyle/>
          <a:p>
            <a:fld id="{6D93E79B-1264-1144-A26C-2FE85D7D1D97}" type="datetime1">
              <a:rPr lang="it-IT" smtClean="0"/>
              <a:t>29/05/22</a:t>
            </a:fld>
            <a:endParaRPr lang="en-US"/>
          </a:p>
        </p:txBody>
      </p:sp>
      <p:sp>
        <p:nvSpPr>
          <p:cNvPr id="4" name="Segnaposto piè di pagina 3">
            <a:extLst>
              <a:ext uri="{FF2B5EF4-FFF2-40B4-BE49-F238E27FC236}">
                <a16:creationId xmlns:a16="http://schemas.microsoft.com/office/drawing/2014/main" id="{3371D62B-F555-22B4-6F49-B4E40C3FC25F}"/>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3D92E762-577F-D9F8-CD41-3FB4E0B93075}"/>
              </a:ext>
            </a:extLst>
          </p:cNvPr>
          <p:cNvSpPr>
            <a:spLocks noGrp="1"/>
          </p:cNvSpPr>
          <p:nvPr>
            <p:ph type="sldNum" sz="quarter" idx="12"/>
          </p:nvPr>
        </p:nvSpPr>
        <p:spPr/>
        <p:txBody>
          <a:bodyPr/>
          <a:lstStyle/>
          <a:p>
            <a:fld id="{19590046-DA73-4BBF-84B5-C08E6F75191A}" type="slidenum">
              <a:rPr lang="en-US" smtClean="0"/>
              <a:t>23</a:t>
            </a:fld>
            <a:endParaRPr lang="en-US"/>
          </a:p>
        </p:txBody>
      </p:sp>
    </p:spTree>
    <p:extLst>
      <p:ext uri="{BB962C8B-B14F-4D97-AF65-F5344CB8AC3E}">
        <p14:creationId xmlns:p14="http://schemas.microsoft.com/office/powerpoint/2010/main" val="396636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B86090-D1E5-86F4-1B62-9A6E04E29CE3}"/>
              </a:ext>
            </a:extLst>
          </p:cNvPr>
          <p:cNvSpPr>
            <a:spLocks noGrp="1"/>
          </p:cNvSpPr>
          <p:nvPr>
            <p:ph type="title"/>
          </p:nvPr>
        </p:nvSpPr>
        <p:spPr>
          <a:xfrm>
            <a:off x="628650" y="365126"/>
            <a:ext cx="7886700" cy="5929927"/>
          </a:xfrm>
        </p:spPr>
        <p:txBody>
          <a:bodyPr/>
          <a:lstStyle/>
          <a:p>
            <a:r>
              <a:rPr lang="it-IT" dirty="0"/>
              <a:t>I vantaggi del lavoro attraverso la cella sono diversi:</a:t>
            </a:r>
            <a:br>
              <a:rPr lang="it-IT" dirty="0"/>
            </a:br>
            <a:r>
              <a:rPr lang="it-IT" dirty="0"/>
              <a:t>- contrazione del tempo d’attraversamento dei materiali movimentati;</a:t>
            </a:r>
            <a:br>
              <a:rPr lang="it-IT" dirty="0"/>
            </a:br>
            <a:r>
              <a:rPr lang="it-IT" dirty="0"/>
              <a:t>- lotti ridotti;</a:t>
            </a:r>
            <a:br>
              <a:rPr lang="it-IT" dirty="0"/>
            </a:br>
            <a:r>
              <a:rPr lang="it-IT" dirty="0"/>
              <a:t>- responsabilità chiare da affidare;</a:t>
            </a:r>
            <a:br>
              <a:rPr lang="it-IT" dirty="0"/>
            </a:br>
            <a:r>
              <a:rPr lang="it-IT" dirty="0"/>
              <a:t>- minore investimento in attrezzature;</a:t>
            </a:r>
            <a:br>
              <a:rPr lang="it-IT" dirty="0"/>
            </a:br>
            <a:r>
              <a:rPr lang="it-IT" dirty="0"/>
              <a:t>- tempi di manutenzione ridotti;</a:t>
            </a:r>
            <a:br>
              <a:rPr lang="it-IT" dirty="0"/>
            </a:br>
            <a:r>
              <a:rPr lang="it-IT" dirty="0"/>
              <a:t>- flusso informativo diretto;</a:t>
            </a:r>
            <a:br>
              <a:rPr lang="it-IT" dirty="0"/>
            </a:br>
            <a:r>
              <a:rPr lang="it-IT" dirty="0"/>
              <a:t>- si produce solo quello che serve;</a:t>
            </a:r>
            <a:br>
              <a:rPr lang="it-IT" dirty="0"/>
            </a:br>
            <a:r>
              <a:rPr lang="it-IT" dirty="0"/>
              <a:t>- processi produttivi sincronizzati;</a:t>
            </a:r>
            <a:br>
              <a:rPr lang="it-IT" dirty="0"/>
            </a:br>
            <a:r>
              <a:rPr lang="it-IT" dirty="0"/>
              <a:t>- minore o nullo </a:t>
            </a:r>
            <a:r>
              <a:rPr lang="it-IT" dirty="0" err="1"/>
              <a:t>accumolo</a:t>
            </a:r>
            <a:r>
              <a:rPr lang="it-IT" dirty="0"/>
              <a:t> di scorte. </a:t>
            </a:r>
          </a:p>
        </p:txBody>
      </p:sp>
      <p:sp>
        <p:nvSpPr>
          <p:cNvPr id="3" name="Segnaposto data 2">
            <a:extLst>
              <a:ext uri="{FF2B5EF4-FFF2-40B4-BE49-F238E27FC236}">
                <a16:creationId xmlns:a16="http://schemas.microsoft.com/office/drawing/2014/main" id="{83A0494C-9DAA-0F3D-02DF-8F782A3D09CC}"/>
              </a:ext>
            </a:extLst>
          </p:cNvPr>
          <p:cNvSpPr>
            <a:spLocks noGrp="1"/>
          </p:cNvSpPr>
          <p:nvPr>
            <p:ph type="dt" sz="half" idx="10"/>
          </p:nvPr>
        </p:nvSpPr>
        <p:spPr/>
        <p:txBody>
          <a:bodyPr/>
          <a:lstStyle/>
          <a:p>
            <a:fld id="{C2D75D16-0257-1C42-A95D-E1DDD5C65441}" type="datetime1">
              <a:rPr lang="it-IT" smtClean="0"/>
              <a:t>29/05/22</a:t>
            </a:fld>
            <a:endParaRPr lang="en-US"/>
          </a:p>
        </p:txBody>
      </p:sp>
      <p:sp>
        <p:nvSpPr>
          <p:cNvPr id="4" name="Segnaposto piè di pagina 3">
            <a:extLst>
              <a:ext uri="{FF2B5EF4-FFF2-40B4-BE49-F238E27FC236}">
                <a16:creationId xmlns:a16="http://schemas.microsoft.com/office/drawing/2014/main" id="{D596AC52-2EB2-F7A5-A098-0F70E9BC3384}"/>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094CF992-051A-B785-E174-86BD12E38CD7}"/>
              </a:ext>
            </a:extLst>
          </p:cNvPr>
          <p:cNvSpPr>
            <a:spLocks noGrp="1"/>
          </p:cNvSpPr>
          <p:nvPr>
            <p:ph type="sldNum" sz="quarter" idx="12"/>
          </p:nvPr>
        </p:nvSpPr>
        <p:spPr/>
        <p:txBody>
          <a:bodyPr/>
          <a:lstStyle/>
          <a:p>
            <a:fld id="{19590046-DA73-4BBF-84B5-C08E6F75191A}" type="slidenum">
              <a:rPr lang="en-US" smtClean="0"/>
              <a:t>24</a:t>
            </a:fld>
            <a:endParaRPr lang="en-US"/>
          </a:p>
        </p:txBody>
      </p:sp>
    </p:spTree>
    <p:extLst>
      <p:ext uri="{BB962C8B-B14F-4D97-AF65-F5344CB8AC3E}">
        <p14:creationId xmlns:p14="http://schemas.microsoft.com/office/powerpoint/2010/main" val="180381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9BB03-909F-6B2A-46E0-CE4BFB94929F}"/>
              </a:ext>
            </a:extLst>
          </p:cNvPr>
          <p:cNvSpPr>
            <a:spLocks noGrp="1"/>
          </p:cNvSpPr>
          <p:nvPr>
            <p:ph type="title"/>
          </p:nvPr>
        </p:nvSpPr>
        <p:spPr>
          <a:xfrm>
            <a:off x="628650" y="365126"/>
            <a:ext cx="7886700" cy="5450956"/>
          </a:xfrm>
        </p:spPr>
        <p:txBody>
          <a:bodyPr>
            <a:normAutofit/>
          </a:bodyPr>
          <a:lstStyle/>
          <a:p>
            <a:pPr algn="ctr"/>
            <a:r>
              <a:rPr lang="it-IT" dirty="0"/>
              <a:t>Va ricordato ancora, che nel disegno produttivo per processo, ogni reparto gestisce l’intera gamma di prodotti, NON solo una famiglia di codici simili. </a:t>
            </a:r>
            <a:br>
              <a:rPr lang="it-IT" dirty="0"/>
            </a:br>
            <a:r>
              <a:rPr lang="it-IT" dirty="0"/>
              <a:t>Questo fatto impedisce l’abbattimento dei tempi di manutenzione ed ostacola il flusso continuo che è invece lo scopo della produzione snella.</a:t>
            </a:r>
          </a:p>
        </p:txBody>
      </p:sp>
      <p:sp>
        <p:nvSpPr>
          <p:cNvPr id="3" name="Segnaposto data 2">
            <a:extLst>
              <a:ext uri="{FF2B5EF4-FFF2-40B4-BE49-F238E27FC236}">
                <a16:creationId xmlns:a16="http://schemas.microsoft.com/office/drawing/2014/main" id="{B9B1826F-1782-1ED4-4996-816D948ABB70}"/>
              </a:ext>
            </a:extLst>
          </p:cNvPr>
          <p:cNvSpPr>
            <a:spLocks noGrp="1"/>
          </p:cNvSpPr>
          <p:nvPr>
            <p:ph type="dt" sz="half" idx="10"/>
          </p:nvPr>
        </p:nvSpPr>
        <p:spPr/>
        <p:txBody>
          <a:bodyPr/>
          <a:lstStyle/>
          <a:p>
            <a:fld id="{07009180-6AC9-F649-B20C-EC653B02AB27}" type="datetime1">
              <a:rPr lang="it-IT" smtClean="0"/>
              <a:t>29/05/22</a:t>
            </a:fld>
            <a:endParaRPr lang="en-US"/>
          </a:p>
        </p:txBody>
      </p:sp>
      <p:sp>
        <p:nvSpPr>
          <p:cNvPr id="4" name="Segnaposto piè di pagina 3">
            <a:extLst>
              <a:ext uri="{FF2B5EF4-FFF2-40B4-BE49-F238E27FC236}">
                <a16:creationId xmlns:a16="http://schemas.microsoft.com/office/drawing/2014/main" id="{04D8AF95-3574-1D3B-DF9E-5942AF3C437F}"/>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5E947211-6913-CFC6-B0DC-F9038D26BEB8}"/>
              </a:ext>
            </a:extLst>
          </p:cNvPr>
          <p:cNvSpPr>
            <a:spLocks noGrp="1"/>
          </p:cNvSpPr>
          <p:nvPr>
            <p:ph type="sldNum" sz="quarter" idx="12"/>
          </p:nvPr>
        </p:nvSpPr>
        <p:spPr/>
        <p:txBody>
          <a:bodyPr/>
          <a:lstStyle/>
          <a:p>
            <a:fld id="{19590046-DA73-4BBF-84B5-C08E6F75191A}" type="slidenum">
              <a:rPr lang="en-US" smtClean="0"/>
              <a:t>25</a:t>
            </a:fld>
            <a:endParaRPr lang="en-US"/>
          </a:p>
        </p:txBody>
      </p:sp>
    </p:spTree>
    <p:extLst>
      <p:ext uri="{BB962C8B-B14F-4D97-AF65-F5344CB8AC3E}">
        <p14:creationId xmlns:p14="http://schemas.microsoft.com/office/powerpoint/2010/main" val="253443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4B9BC-78AC-F51F-0762-D0BDCECC4E8D}"/>
              </a:ext>
            </a:extLst>
          </p:cNvPr>
          <p:cNvSpPr>
            <a:spLocks noGrp="1"/>
          </p:cNvSpPr>
          <p:nvPr>
            <p:ph type="title"/>
          </p:nvPr>
        </p:nvSpPr>
        <p:spPr>
          <a:xfrm>
            <a:off x="628650" y="365126"/>
            <a:ext cx="7886700" cy="5444735"/>
          </a:xfrm>
        </p:spPr>
        <p:txBody>
          <a:bodyPr>
            <a:normAutofit/>
          </a:bodyPr>
          <a:lstStyle/>
          <a:p>
            <a:r>
              <a:rPr lang="it-IT" dirty="0"/>
              <a:t>Per progettare una cellula ci sono 3 passaggi:</a:t>
            </a:r>
            <a:br>
              <a:rPr lang="it-IT" dirty="0"/>
            </a:br>
            <a:r>
              <a:rPr lang="it-IT" dirty="0"/>
              <a:t>- cosa fare; (famiglie tecnologiche di prodotti)</a:t>
            </a:r>
            <a:br>
              <a:rPr lang="it-IT" dirty="0"/>
            </a:br>
            <a:r>
              <a:rPr lang="it-IT" dirty="0"/>
              <a:t>- chi lo fa;(ingegnerizzare il processo)</a:t>
            </a:r>
            <a:br>
              <a:rPr lang="it-IT" dirty="0"/>
            </a:br>
            <a:r>
              <a:rPr lang="it-IT" dirty="0"/>
              <a:t>- come lo fa (livellamento della produzione)</a:t>
            </a:r>
            <a:br>
              <a:rPr lang="it-IT" dirty="0"/>
            </a:br>
            <a:br>
              <a:rPr lang="it-IT" dirty="0"/>
            </a:br>
            <a:r>
              <a:rPr lang="it-IT" dirty="0"/>
              <a:t>Solo un accenno: livellamento di </a:t>
            </a:r>
            <a:r>
              <a:rPr lang="it-IT" dirty="0" err="1"/>
              <a:t>Heijunka</a:t>
            </a:r>
            <a:r>
              <a:rPr lang="it-IT" dirty="0"/>
              <a:t> (approfondimento a carico del singolo frequentatore di corso)</a:t>
            </a:r>
          </a:p>
        </p:txBody>
      </p:sp>
      <p:sp>
        <p:nvSpPr>
          <p:cNvPr id="3" name="Segnaposto data 2">
            <a:extLst>
              <a:ext uri="{FF2B5EF4-FFF2-40B4-BE49-F238E27FC236}">
                <a16:creationId xmlns:a16="http://schemas.microsoft.com/office/drawing/2014/main" id="{E7008403-33F7-C088-6D47-6AC301537728}"/>
              </a:ext>
            </a:extLst>
          </p:cNvPr>
          <p:cNvSpPr>
            <a:spLocks noGrp="1"/>
          </p:cNvSpPr>
          <p:nvPr>
            <p:ph type="dt" sz="half" idx="10"/>
          </p:nvPr>
        </p:nvSpPr>
        <p:spPr/>
        <p:txBody>
          <a:bodyPr/>
          <a:lstStyle/>
          <a:p>
            <a:fld id="{1C3B7B21-63EB-A84B-934E-2507DAEC733B}" type="datetime1">
              <a:rPr lang="it-IT" smtClean="0"/>
              <a:t>29/05/22</a:t>
            </a:fld>
            <a:endParaRPr lang="en-US"/>
          </a:p>
        </p:txBody>
      </p:sp>
      <p:sp>
        <p:nvSpPr>
          <p:cNvPr id="4" name="Segnaposto piè di pagina 3">
            <a:extLst>
              <a:ext uri="{FF2B5EF4-FFF2-40B4-BE49-F238E27FC236}">
                <a16:creationId xmlns:a16="http://schemas.microsoft.com/office/drawing/2014/main" id="{51770320-4F27-6B76-2C7A-9C41295E2A07}"/>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4C8342D6-71D9-F7B6-1978-2739012150D7}"/>
              </a:ext>
            </a:extLst>
          </p:cNvPr>
          <p:cNvSpPr>
            <a:spLocks noGrp="1"/>
          </p:cNvSpPr>
          <p:nvPr>
            <p:ph type="sldNum" sz="quarter" idx="12"/>
          </p:nvPr>
        </p:nvSpPr>
        <p:spPr/>
        <p:txBody>
          <a:bodyPr/>
          <a:lstStyle/>
          <a:p>
            <a:fld id="{19590046-DA73-4BBF-84B5-C08E6F75191A}" type="slidenum">
              <a:rPr lang="en-US" smtClean="0"/>
              <a:t>26</a:t>
            </a:fld>
            <a:endParaRPr lang="en-US"/>
          </a:p>
        </p:txBody>
      </p:sp>
    </p:spTree>
    <p:extLst>
      <p:ext uri="{BB962C8B-B14F-4D97-AF65-F5344CB8AC3E}">
        <p14:creationId xmlns:p14="http://schemas.microsoft.com/office/powerpoint/2010/main" val="29352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EAB6DC-68DF-7C12-1DF4-573F1597EA10}"/>
              </a:ext>
            </a:extLst>
          </p:cNvPr>
          <p:cNvSpPr>
            <a:spLocks noGrp="1"/>
          </p:cNvSpPr>
          <p:nvPr>
            <p:ph type="title"/>
          </p:nvPr>
        </p:nvSpPr>
        <p:spPr>
          <a:xfrm>
            <a:off x="628650" y="365126"/>
            <a:ext cx="7886700" cy="5494498"/>
          </a:xfrm>
        </p:spPr>
        <p:txBody>
          <a:bodyPr>
            <a:normAutofit/>
          </a:bodyPr>
          <a:lstStyle/>
          <a:p>
            <a:pPr algn="ctr"/>
            <a:r>
              <a:rPr lang="it-IT" dirty="0"/>
              <a:t>Comunque </a:t>
            </a:r>
            <a:r>
              <a:rPr lang="it-IT" dirty="0" err="1"/>
              <a:t>Heijunka</a:t>
            </a:r>
            <a:r>
              <a:rPr lang="it-IT" dirty="0"/>
              <a:t> non è una persona, ma una parola giapponese che significa livellamento. </a:t>
            </a:r>
            <a:br>
              <a:rPr lang="it-IT" dirty="0"/>
            </a:br>
            <a:r>
              <a:rPr lang="it-IT" dirty="0"/>
              <a:t>L’obiettivo è livellare i picchi di produzione.</a:t>
            </a:r>
          </a:p>
        </p:txBody>
      </p:sp>
      <p:sp>
        <p:nvSpPr>
          <p:cNvPr id="3" name="Segnaposto data 2">
            <a:extLst>
              <a:ext uri="{FF2B5EF4-FFF2-40B4-BE49-F238E27FC236}">
                <a16:creationId xmlns:a16="http://schemas.microsoft.com/office/drawing/2014/main" id="{C6DBD642-F83F-1746-07EB-36BE2F985532}"/>
              </a:ext>
            </a:extLst>
          </p:cNvPr>
          <p:cNvSpPr>
            <a:spLocks noGrp="1"/>
          </p:cNvSpPr>
          <p:nvPr>
            <p:ph type="dt" sz="half" idx="10"/>
          </p:nvPr>
        </p:nvSpPr>
        <p:spPr/>
        <p:txBody>
          <a:bodyPr/>
          <a:lstStyle/>
          <a:p>
            <a:fld id="{E1F2B9AC-CAA4-DE46-9B44-A21C7F97E175}" type="datetime1">
              <a:rPr lang="it-IT" smtClean="0"/>
              <a:t>29/05/22</a:t>
            </a:fld>
            <a:endParaRPr lang="en-US"/>
          </a:p>
        </p:txBody>
      </p:sp>
      <p:sp>
        <p:nvSpPr>
          <p:cNvPr id="4" name="Segnaposto piè di pagina 3">
            <a:extLst>
              <a:ext uri="{FF2B5EF4-FFF2-40B4-BE49-F238E27FC236}">
                <a16:creationId xmlns:a16="http://schemas.microsoft.com/office/drawing/2014/main" id="{7F6BF951-3A50-507C-39CF-BD5BD0EA15CF}"/>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7AF4C52F-17D3-B38B-4F4A-E55F7920A921}"/>
              </a:ext>
            </a:extLst>
          </p:cNvPr>
          <p:cNvSpPr>
            <a:spLocks noGrp="1"/>
          </p:cNvSpPr>
          <p:nvPr>
            <p:ph type="sldNum" sz="quarter" idx="12"/>
          </p:nvPr>
        </p:nvSpPr>
        <p:spPr/>
        <p:txBody>
          <a:bodyPr/>
          <a:lstStyle/>
          <a:p>
            <a:fld id="{19590046-DA73-4BBF-84B5-C08E6F75191A}" type="slidenum">
              <a:rPr lang="en-US" smtClean="0"/>
              <a:t>27</a:t>
            </a:fld>
            <a:endParaRPr lang="en-US"/>
          </a:p>
        </p:txBody>
      </p:sp>
    </p:spTree>
    <p:extLst>
      <p:ext uri="{BB962C8B-B14F-4D97-AF65-F5344CB8AC3E}">
        <p14:creationId xmlns:p14="http://schemas.microsoft.com/office/powerpoint/2010/main" val="34579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0F11E-1319-84EB-9116-F6103A0CA10D}"/>
              </a:ext>
            </a:extLst>
          </p:cNvPr>
          <p:cNvSpPr>
            <a:spLocks noGrp="1"/>
          </p:cNvSpPr>
          <p:nvPr>
            <p:ph type="title"/>
          </p:nvPr>
        </p:nvSpPr>
        <p:spPr>
          <a:xfrm>
            <a:off x="628650" y="365126"/>
            <a:ext cx="7886700" cy="5519380"/>
          </a:xfrm>
        </p:spPr>
        <p:txBody>
          <a:bodyPr>
            <a:normAutofit/>
          </a:bodyPr>
          <a:lstStyle/>
          <a:p>
            <a:pPr algn="ctr"/>
            <a:r>
              <a:rPr lang="it-IT" dirty="0"/>
              <a:t>Nella progettazione della cella c’è la mappature dei flussi (si veda il disegno numero 16).</a:t>
            </a:r>
            <a:br>
              <a:rPr lang="it-IT" dirty="0"/>
            </a:br>
            <a:br>
              <a:rPr lang="it-IT" dirty="0"/>
            </a:br>
            <a:r>
              <a:rPr lang="it-IT" dirty="0"/>
              <a:t>Il passo successivo, definita la cella, prevede il passaggio dalla produzione imposta dall’azienda a quella traina dal cliente ed è qui che interviene e serve il cartellino (disegni 12 e 13)</a:t>
            </a:r>
          </a:p>
        </p:txBody>
      </p:sp>
      <p:sp>
        <p:nvSpPr>
          <p:cNvPr id="3" name="Segnaposto data 2">
            <a:extLst>
              <a:ext uri="{FF2B5EF4-FFF2-40B4-BE49-F238E27FC236}">
                <a16:creationId xmlns:a16="http://schemas.microsoft.com/office/drawing/2014/main" id="{FBCD3408-D047-D35F-3B52-6A7CF75956CD}"/>
              </a:ext>
            </a:extLst>
          </p:cNvPr>
          <p:cNvSpPr>
            <a:spLocks noGrp="1"/>
          </p:cNvSpPr>
          <p:nvPr>
            <p:ph type="dt" sz="half" idx="10"/>
          </p:nvPr>
        </p:nvSpPr>
        <p:spPr/>
        <p:txBody>
          <a:bodyPr/>
          <a:lstStyle/>
          <a:p>
            <a:fld id="{E5E8E8ED-9F11-EF48-85D8-F0A41D5BFD8B}" type="datetime1">
              <a:rPr lang="it-IT" smtClean="0"/>
              <a:t>29/05/22</a:t>
            </a:fld>
            <a:endParaRPr lang="en-US"/>
          </a:p>
        </p:txBody>
      </p:sp>
      <p:sp>
        <p:nvSpPr>
          <p:cNvPr id="4" name="Segnaposto piè di pagina 3">
            <a:extLst>
              <a:ext uri="{FF2B5EF4-FFF2-40B4-BE49-F238E27FC236}">
                <a16:creationId xmlns:a16="http://schemas.microsoft.com/office/drawing/2014/main" id="{31EEEC69-E18E-7DBA-0B33-092275F29625}"/>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F9EFDFF8-EE5B-5D74-AE90-68321277AAE1}"/>
              </a:ext>
            </a:extLst>
          </p:cNvPr>
          <p:cNvSpPr>
            <a:spLocks noGrp="1"/>
          </p:cNvSpPr>
          <p:nvPr>
            <p:ph type="sldNum" sz="quarter" idx="12"/>
          </p:nvPr>
        </p:nvSpPr>
        <p:spPr/>
        <p:txBody>
          <a:bodyPr/>
          <a:lstStyle/>
          <a:p>
            <a:fld id="{19590046-DA73-4BBF-84B5-C08E6F75191A}" type="slidenum">
              <a:rPr lang="en-US" smtClean="0"/>
              <a:t>28</a:t>
            </a:fld>
            <a:endParaRPr lang="en-US"/>
          </a:p>
        </p:txBody>
      </p:sp>
    </p:spTree>
    <p:extLst>
      <p:ext uri="{BB962C8B-B14F-4D97-AF65-F5344CB8AC3E}">
        <p14:creationId xmlns:p14="http://schemas.microsoft.com/office/powerpoint/2010/main" val="368587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89061-8BF9-F208-76DF-36A9C647C14C}"/>
              </a:ext>
            </a:extLst>
          </p:cNvPr>
          <p:cNvSpPr>
            <a:spLocks noGrp="1"/>
          </p:cNvSpPr>
          <p:nvPr>
            <p:ph type="title"/>
          </p:nvPr>
        </p:nvSpPr>
        <p:spPr>
          <a:xfrm>
            <a:off x="628650" y="365126"/>
            <a:ext cx="7886700" cy="5531821"/>
          </a:xfrm>
        </p:spPr>
        <p:txBody>
          <a:bodyPr>
            <a:normAutofit/>
          </a:bodyPr>
          <a:lstStyle/>
          <a:p>
            <a:r>
              <a:rPr lang="it-IT" dirty="0"/>
              <a:t>Il cartellino e la produzione trainata dal cliente servono (come ormai noto e qui solo ripassato) a:</a:t>
            </a:r>
            <a:br>
              <a:rPr lang="it-IT" dirty="0"/>
            </a:br>
            <a:r>
              <a:rPr lang="it-IT" dirty="0"/>
              <a:t>- produrre solo se necessario;</a:t>
            </a:r>
            <a:br>
              <a:rPr lang="it-IT" dirty="0"/>
            </a:br>
            <a:r>
              <a:rPr lang="it-IT" dirty="0"/>
              <a:t>- produrre quando necessario;</a:t>
            </a:r>
            <a:br>
              <a:rPr lang="it-IT" dirty="0"/>
            </a:br>
            <a:r>
              <a:rPr lang="it-IT" dirty="0"/>
              <a:t>- produrre al massimo della qualità;</a:t>
            </a:r>
            <a:br>
              <a:rPr lang="it-IT" dirty="0"/>
            </a:br>
            <a:r>
              <a:rPr lang="it-IT" dirty="0"/>
              <a:t>- produrre senza accumuli di scorte e sprechi. </a:t>
            </a:r>
          </a:p>
        </p:txBody>
      </p:sp>
      <p:sp>
        <p:nvSpPr>
          <p:cNvPr id="3" name="Segnaposto data 2">
            <a:extLst>
              <a:ext uri="{FF2B5EF4-FFF2-40B4-BE49-F238E27FC236}">
                <a16:creationId xmlns:a16="http://schemas.microsoft.com/office/drawing/2014/main" id="{1A0C5B33-DC40-8B97-27E9-0BD1DED00A8B}"/>
              </a:ext>
            </a:extLst>
          </p:cNvPr>
          <p:cNvSpPr>
            <a:spLocks noGrp="1"/>
          </p:cNvSpPr>
          <p:nvPr>
            <p:ph type="dt" sz="half" idx="10"/>
          </p:nvPr>
        </p:nvSpPr>
        <p:spPr/>
        <p:txBody>
          <a:bodyPr/>
          <a:lstStyle/>
          <a:p>
            <a:fld id="{BD27EA1A-4B18-474F-88FE-B2E80E7939B5}" type="datetime1">
              <a:rPr lang="it-IT" smtClean="0"/>
              <a:t>29/05/22</a:t>
            </a:fld>
            <a:endParaRPr lang="en-US"/>
          </a:p>
        </p:txBody>
      </p:sp>
      <p:sp>
        <p:nvSpPr>
          <p:cNvPr id="4" name="Segnaposto piè di pagina 3">
            <a:extLst>
              <a:ext uri="{FF2B5EF4-FFF2-40B4-BE49-F238E27FC236}">
                <a16:creationId xmlns:a16="http://schemas.microsoft.com/office/drawing/2014/main" id="{94428D53-FFDC-DA67-909C-94F958CAD814}"/>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F5AD7E43-213B-7DEE-6E4F-9CBA0F4D73B5}"/>
              </a:ext>
            </a:extLst>
          </p:cNvPr>
          <p:cNvSpPr>
            <a:spLocks noGrp="1"/>
          </p:cNvSpPr>
          <p:nvPr>
            <p:ph type="sldNum" sz="quarter" idx="12"/>
          </p:nvPr>
        </p:nvSpPr>
        <p:spPr/>
        <p:txBody>
          <a:bodyPr/>
          <a:lstStyle/>
          <a:p>
            <a:fld id="{19590046-DA73-4BBF-84B5-C08E6F75191A}" type="slidenum">
              <a:rPr lang="en-US" smtClean="0"/>
              <a:t>29</a:t>
            </a:fld>
            <a:endParaRPr lang="en-US"/>
          </a:p>
        </p:txBody>
      </p:sp>
    </p:spTree>
    <p:extLst>
      <p:ext uri="{BB962C8B-B14F-4D97-AF65-F5344CB8AC3E}">
        <p14:creationId xmlns:p14="http://schemas.microsoft.com/office/powerpoint/2010/main" val="133467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970F1-5BE8-8BEC-ACD6-56FCE4B7F44C}"/>
              </a:ext>
            </a:extLst>
          </p:cNvPr>
          <p:cNvSpPr>
            <a:spLocks noGrp="1"/>
          </p:cNvSpPr>
          <p:nvPr>
            <p:ph type="title"/>
          </p:nvPr>
        </p:nvSpPr>
        <p:spPr>
          <a:xfrm>
            <a:off x="1028700" y="1971868"/>
            <a:ext cx="7406173" cy="2569029"/>
          </a:xfrm>
        </p:spPr>
        <p:txBody>
          <a:bodyPr>
            <a:normAutofit fontScale="90000"/>
          </a:bodyPr>
          <a:lstStyle/>
          <a:p>
            <a:pPr algn="ctr"/>
            <a:r>
              <a:rPr lang="it-IT" dirty="0"/>
              <a:t>Oggi, ultima lezione, ci portiamo «oltre» in quello che dovrebbe essere il futuro.</a:t>
            </a:r>
            <a:br>
              <a:rPr lang="it-IT" dirty="0"/>
            </a:br>
            <a:r>
              <a:rPr lang="it-IT" dirty="0"/>
              <a:t>La progettazione del futuro rappresenta il tema che dobbiamo capire in questa sessione formativa (è anche bello da dire come suono e pensiero).</a:t>
            </a:r>
          </a:p>
        </p:txBody>
      </p:sp>
      <p:sp>
        <p:nvSpPr>
          <p:cNvPr id="3" name="Segnaposto data 2">
            <a:extLst>
              <a:ext uri="{FF2B5EF4-FFF2-40B4-BE49-F238E27FC236}">
                <a16:creationId xmlns:a16="http://schemas.microsoft.com/office/drawing/2014/main" id="{6715360C-03B0-7F3C-2ABB-84D1731475BE}"/>
              </a:ext>
            </a:extLst>
          </p:cNvPr>
          <p:cNvSpPr>
            <a:spLocks noGrp="1"/>
          </p:cNvSpPr>
          <p:nvPr>
            <p:ph type="dt" sz="half" idx="10"/>
          </p:nvPr>
        </p:nvSpPr>
        <p:spPr/>
        <p:txBody>
          <a:bodyPr/>
          <a:lstStyle/>
          <a:p>
            <a:fld id="{ADFCFE0E-B0F1-674B-AB37-962C05FA55FC}" type="datetime1">
              <a:rPr lang="it-IT" smtClean="0"/>
              <a:t>29/05/22</a:t>
            </a:fld>
            <a:endParaRPr lang="en-US"/>
          </a:p>
        </p:txBody>
      </p:sp>
      <p:sp>
        <p:nvSpPr>
          <p:cNvPr id="4" name="Segnaposto piè di pagina 3">
            <a:extLst>
              <a:ext uri="{FF2B5EF4-FFF2-40B4-BE49-F238E27FC236}">
                <a16:creationId xmlns:a16="http://schemas.microsoft.com/office/drawing/2014/main" id="{72E466A8-CAD7-69F3-A49F-7B8497A93FB8}"/>
              </a:ext>
            </a:extLst>
          </p:cNvPr>
          <p:cNvSpPr>
            <a:spLocks noGrp="1"/>
          </p:cNvSpPr>
          <p:nvPr>
            <p:ph type="ftr" sz="quarter" idx="11"/>
          </p:nvPr>
        </p:nvSpPr>
        <p:spPr>
          <a:xfrm>
            <a:off x="2515889" y="5983776"/>
            <a:ext cx="4112222" cy="365125"/>
          </a:xfrm>
        </p:spPr>
        <p:txBody>
          <a:bodyPr/>
          <a:lstStyle/>
          <a:p>
            <a:r>
              <a:rPr lang="en-US"/>
              <a:t>Prof Carlini per i corsi aziendali</a:t>
            </a:r>
            <a:endParaRPr lang="en-US" dirty="0"/>
          </a:p>
        </p:txBody>
      </p:sp>
      <p:sp>
        <p:nvSpPr>
          <p:cNvPr id="5" name="Segnaposto numero diapositiva 4">
            <a:extLst>
              <a:ext uri="{FF2B5EF4-FFF2-40B4-BE49-F238E27FC236}">
                <a16:creationId xmlns:a16="http://schemas.microsoft.com/office/drawing/2014/main" id="{288254C3-6B0B-7A79-432B-B94616BF65BE}"/>
              </a:ext>
            </a:extLst>
          </p:cNvPr>
          <p:cNvSpPr>
            <a:spLocks noGrp="1"/>
          </p:cNvSpPr>
          <p:nvPr>
            <p:ph type="sldNum" sz="quarter" idx="12"/>
          </p:nvPr>
        </p:nvSpPr>
        <p:spPr/>
        <p:txBody>
          <a:bodyPr/>
          <a:lstStyle/>
          <a:p>
            <a:fld id="{19590046-DA73-4BBF-84B5-C08E6F75191A}" type="slidenum">
              <a:rPr lang="en-US" smtClean="0"/>
              <a:t>3</a:t>
            </a:fld>
            <a:endParaRPr lang="en-US"/>
          </a:p>
        </p:txBody>
      </p:sp>
    </p:spTree>
    <p:extLst>
      <p:ext uri="{BB962C8B-B14F-4D97-AF65-F5344CB8AC3E}">
        <p14:creationId xmlns:p14="http://schemas.microsoft.com/office/powerpoint/2010/main" val="3176026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ECEF0-8693-C1DF-7AD8-F4742093D217}"/>
              </a:ext>
            </a:extLst>
          </p:cNvPr>
          <p:cNvSpPr>
            <a:spLocks noGrp="1"/>
          </p:cNvSpPr>
          <p:nvPr>
            <p:ph type="title"/>
          </p:nvPr>
        </p:nvSpPr>
        <p:spPr>
          <a:xfrm>
            <a:off x="628650" y="365126"/>
            <a:ext cx="7886700" cy="5991225"/>
          </a:xfrm>
        </p:spPr>
        <p:txBody>
          <a:bodyPr>
            <a:normAutofit/>
          </a:bodyPr>
          <a:lstStyle/>
          <a:p>
            <a:r>
              <a:rPr lang="it-IT" dirty="0"/>
              <a:t>E ancora vanno ricordati i passaggi ormai scontati che sono:</a:t>
            </a:r>
            <a:br>
              <a:rPr lang="it-IT" dirty="0"/>
            </a:br>
            <a:r>
              <a:rPr lang="it-IT" dirty="0"/>
              <a:t>- serve l’affidabilità dei fornitori;</a:t>
            </a:r>
            <a:br>
              <a:rPr lang="it-IT" dirty="0"/>
            </a:br>
            <a:r>
              <a:rPr lang="it-IT" dirty="0"/>
              <a:t>- consumi di materia prima regolari;</a:t>
            </a:r>
            <a:br>
              <a:rPr lang="it-IT" dirty="0"/>
            </a:br>
            <a:r>
              <a:rPr lang="it-IT" dirty="0"/>
              <a:t>- introduzione in produzione di materie prime per raggruppamento tecnologico favorendo il sistema per celle;</a:t>
            </a:r>
            <a:br>
              <a:rPr lang="it-IT" dirty="0"/>
            </a:br>
            <a:r>
              <a:rPr lang="it-IT" dirty="0"/>
              <a:t>- riduzione delle modifiche tecniche;</a:t>
            </a:r>
            <a:br>
              <a:rPr lang="it-IT" dirty="0"/>
            </a:br>
            <a:r>
              <a:rPr lang="it-IT" dirty="0"/>
              <a:t>- semplicità nella programmazione e controllo;</a:t>
            </a:r>
            <a:br>
              <a:rPr lang="it-IT" dirty="0"/>
            </a:br>
            <a:r>
              <a:rPr lang="it-IT" dirty="0"/>
              <a:t>- standardizzazione delle fasi di lavorazione;</a:t>
            </a:r>
            <a:br>
              <a:rPr lang="it-IT" dirty="0"/>
            </a:br>
            <a:r>
              <a:rPr lang="it-IT" dirty="0"/>
              <a:t>- riduzione dei tempi di manutenzione;</a:t>
            </a:r>
            <a:br>
              <a:rPr lang="it-IT" dirty="0"/>
            </a:br>
            <a:endParaRPr lang="it-IT" dirty="0"/>
          </a:p>
        </p:txBody>
      </p:sp>
      <p:sp>
        <p:nvSpPr>
          <p:cNvPr id="3" name="Segnaposto data 2">
            <a:extLst>
              <a:ext uri="{FF2B5EF4-FFF2-40B4-BE49-F238E27FC236}">
                <a16:creationId xmlns:a16="http://schemas.microsoft.com/office/drawing/2014/main" id="{04441E00-FD5B-5EC0-C6B6-D891A8AB374B}"/>
              </a:ext>
            </a:extLst>
          </p:cNvPr>
          <p:cNvSpPr>
            <a:spLocks noGrp="1"/>
          </p:cNvSpPr>
          <p:nvPr>
            <p:ph type="dt" sz="half" idx="10"/>
          </p:nvPr>
        </p:nvSpPr>
        <p:spPr/>
        <p:txBody>
          <a:bodyPr/>
          <a:lstStyle/>
          <a:p>
            <a:fld id="{B51FD835-E06C-BE44-807B-BD8187390252}" type="datetime1">
              <a:rPr lang="it-IT" smtClean="0"/>
              <a:t>29/05/22</a:t>
            </a:fld>
            <a:endParaRPr lang="en-US"/>
          </a:p>
        </p:txBody>
      </p:sp>
      <p:sp>
        <p:nvSpPr>
          <p:cNvPr id="4" name="Segnaposto piè di pagina 3">
            <a:extLst>
              <a:ext uri="{FF2B5EF4-FFF2-40B4-BE49-F238E27FC236}">
                <a16:creationId xmlns:a16="http://schemas.microsoft.com/office/drawing/2014/main" id="{12014E2B-A327-BE23-D840-959954767484}"/>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784617B3-3E28-5838-D80F-C01EEFD0A094}"/>
              </a:ext>
            </a:extLst>
          </p:cNvPr>
          <p:cNvSpPr>
            <a:spLocks noGrp="1"/>
          </p:cNvSpPr>
          <p:nvPr>
            <p:ph type="sldNum" sz="quarter" idx="12"/>
          </p:nvPr>
        </p:nvSpPr>
        <p:spPr/>
        <p:txBody>
          <a:bodyPr/>
          <a:lstStyle/>
          <a:p>
            <a:fld id="{19590046-DA73-4BBF-84B5-C08E6F75191A}" type="slidenum">
              <a:rPr lang="en-US" smtClean="0"/>
              <a:t>30</a:t>
            </a:fld>
            <a:endParaRPr lang="en-US"/>
          </a:p>
        </p:txBody>
      </p:sp>
    </p:spTree>
    <p:extLst>
      <p:ext uri="{BB962C8B-B14F-4D97-AF65-F5344CB8AC3E}">
        <p14:creationId xmlns:p14="http://schemas.microsoft.com/office/powerpoint/2010/main" val="366869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0231A1-2673-7E35-A7D0-E8286036EA51}"/>
              </a:ext>
            </a:extLst>
          </p:cNvPr>
          <p:cNvSpPr>
            <a:spLocks noGrp="1"/>
          </p:cNvSpPr>
          <p:nvPr>
            <p:ph type="title"/>
          </p:nvPr>
        </p:nvSpPr>
        <p:spPr>
          <a:xfrm>
            <a:off x="628650" y="365126"/>
            <a:ext cx="7886700" cy="5880164"/>
          </a:xfrm>
        </p:spPr>
        <p:txBody>
          <a:bodyPr/>
          <a:lstStyle/>
          <a:p>
            <a:r>
              <a:rPr lang="it-IT" dirty="0"/>
              <a:t>E ancora:</a:t>
            </a:r>
            <a:br>
              <a:rPr lang="it-IT" dirty="0"/>
            </a:br>
            <a:r>
              <a:rPr lang="it-IT" dirty="0"/>
              <a:t>- affidabilità degli impianti;</a:t>
            </a:r>
            <a:br>
              <a:rPr lang="it-IT" dirty="0"/>
            </a:br>
            <a:r>
              <a:rPr lang="it-IT" dirty="0"/>
              <a:t>- stabilità dei programmi di produzione;</a:t>
            </a:r>
            <a:br>
              <a:rPr lang="it-IT" dirty="0"/>
            </a:br>
            <a:r>
              <a:rPr lang="it-IT" dirty="0"/>
              <a:t>- polivalenza del personale a tutti i livelli (in gergo si dice </a:t>
            </a:r>
            <a:r>
              <a:rPr lang="it-IT" i="1" dirty="0"/>
              <a:t>multitasking</a:t>
            </a:r>
            <a:r>
              <a:rPr lang="it-IT" dirty="0"/>
              <a:t> e </a:t>
            </a:r>
            <a:r>
              <a:rPr lang="it-IT" i="1" dirty="0" err="1"/>
              <a:t>multiskilling</a:t>
            </a:r>
            <a:r>
              <a:rPr lang="it-IT" i="1" dirty="0"/>
              <a:t>)</a:t>
            </a:r>
            <a:br>
              <a:rPr lang="it-IT" i="1" dirty="0"/>
            </a:br>
            <a:r>
              <a:rPr lang="it-IT" i="1" dirty="0"/>
              <a:t>- </a:t>
            </a:r>
            <a:r>
              <a:rPr lang="it-IT" dirty="0"/>
              <a:t>applicazione del concetto di «elasticità e duttilità». </a:t>
            </a:r>
          </a:p>
        </p:txBody>
      </p:sp>
      <p:sp>
        <p:nvSpPr>
          <p:cNvPr id="3" name="Segnaposto data 2">
            <a:extLst>
              <a:ext uri="{FF2B5EF4-FFF2-40B4-BE49-F238E27FC236}">
                <a16:creationId xmlns:a16="http://schemas.microsoft.com/office/drawing/2014/main" id="{8E9703D0-D8EC-DF46-CB4D-E55D349A864D}"/>
              </a:ext>
            </a:extLst>
          </p:cNvPr>
          <p:cNvSpPr>
            <a:spLocks noGrp="1"/>
          </p:cNvSpPr>
          <p:nvPr>
            <p:ph type="dt" sz="half" idx="10"/>
          </p:nvPr>
        </p:nvSpPr>
        <p:spPr/>
        <p:txBody>
          <a:bodyPr/>
          <a:lstStyle/>
          <a:p>
            <a:fld id="{04C35366-9171-D046-B0C6-36780702B43B}" type="datetime1">
              <a:rPr lang="it-IT" smtClean="0"/>
              <a:t>29/05/22</a:t>
            </a:fld>
            <a:endParaRPr lang="en-US"/>
          </a:p>
        </p:txBody>
      </p:sp>
      <p:sp>
        <p:nvSpPr>
          <p:cNvPr id="4" name="Segnaposto piè di pagina 3">
            <a:extLst>
              <a:ext uri="{FF2B5EF4-FFF2-40B4-BE49-F238E27FC236}">
                <a16:creationId xmlns:a16="http://schemas.microsoft.com/office/drawing/2014/main" id="{2065A5A1-AB62-36EA-E008-523B0B208709}"/>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594C3AF1-9B5E-F777-F1AE-B8C8B61FDFE2}"/>
              </a:ext>
            </a:extLst>
          </p:cNvPr>
          <p:cNvSpPr>
            <a:spLocks noGrp="1"/>
          </p:cNvSpPr>
          <p:nvPr>
            <p:ph type="sldNum" sz="quarter" idx="12"/>
          </p:nvPr>
        </p:nvSpPr>
        <p:spPr/>
        <p:txBody>
          <a:bodyPr/>
          <a:lstStyle/>
          <a:p>
            <a:fld id="{19590046-DA73-4BBF-84B5-C08E6F75191A}" type="slidenum">
              <a:rPr lang="en-US" smtClean="0"/>
              <a:t>31</a:t>
            </a:fld>
            <a:endParaRPr lang="en-US"/>
          </a:p>
        </p:txBody>
      </p:sp>
    </p:spTree>
    <p:extLst>
      <p:ext uri="{BB962C8B-B14F-4D97-AF65-F5344CB8AC3E}">
        <p14:creationId xmlns:p14="http://schemas.microsoft.com/office/powerpoint/2010/main" val="426999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C1ED11-B404-3AE2-120A-75689349804D}"/>
              </a:ext>
            </a:extLst>
          </p:cNvPr>
          <p:cNvSpPr>
            <a:spLocks noGrp="1"/>
          </p:cNvSpPr>
          <p:nvPr>
            <p:ph type="title"/>
          </p:nvPr>
        </p:nvSpPr>
        <p:spPr>
          <a:xfrm>
            <a:off x="628650" y="365126"/>
            <a:ext cx="7886700" cy="5929927"/>
          </a:xfrm>
        </p:spPr>
        <p:txBody>
          <a:bodyPr>
            <a:normAutofit/>
          </a:bodyPr>
          <a:lstStyle/>
          <a:p>
            <a:pPr algn="ctr"/>
            <a:r>
              <a:rPr lang="it-IT" dirty="0"/>
              <a:t>Nel disegno 11 si fa accenno ai contenitori in riferimento all’alimentazione della produzione come nel trasporto in magazzino del prodotto finito. </a:t>
            </a:r>
            <a:br>
              <a:rPr lang="it-IT" dirty="0"/>
            </a:br>
            <a:br>
              <a:rPr lang="it-IT" dirty="0"/>
            </a:br>
            <a:r>
              <a:rPr lang="it-IT" dirty="0"/>
              <a:t>Sorge ora la domanda: quanto dev’essere capace un contenitore? </a:t>
            </a:r>
            <a:br>
              <a:rPr lang="it-IT" dirty="0"/>
            </a:br>
            <a:br>
              <a:rPr lang="it-IT" dirty="0"/>
            </a:br>
            <a:r>
              <a:rPr lang="it-IT" dirty="0"/>
              <a:t>Esiste una formula.</a:t>
            </a:r>
          </a:p>
        </p:txBody>
      </p:sp>
      <p:sp>
        <p:nvSpPr>
          <p:cNvPr id="3" name="Segnaposto data 2">
            <a:extLst>
              <a:ext uri="{FF2B5EF4-FFF2-40B4-BE49-F238E27FC236}">
                <a16:creationId xmlns:a16="http://schemas.microsoft.com/office/drawing/2014/main" id="{2CC0E18C-47A5-A5C6-A6FB-B858B4E7F197}"/>
              </a:ext>
            </a:extLst>
          </p:cNvPr>
          <p:cNvSpPr>
            <a:spLocks noGrp="1"/>
          </p:cNvSpPr>
          <p:nvPr>
            <p:ph type="dt" sz="half" idx="10"/>
          </p:nvPr>
        </p:nvSpPr>
        <p:spPr/>
        <p:txBody>
          <a:bodyPr/>
          <a:lstStyle/>
          <a:p>
            <a:fld id="{E2A3F64F-E809-8B4E-BAAD-94324FBA249C}" type="datetime1">
              <a:rPr lang="it-IT" smtClean="0"/>
              <a:t>29/05/22</a:t>
            </a:fld>
            <a:endParaRPr lang="en-US"/>
          </a:p>
        </p:txBody>
      </p:sp>
      <p:sp>
        <p:nvSpPr>
          <p:cNvPr id="4" name="Segnaposto piè di pagina 3">
            <a:extLst>
              <a:ext uri="{FF2B5EF4-FFF2-40B4-BE49-F238E27FC236}">
                <a16:creationId xmlns:a16="http://schemas.microsoft.com/office/drawing/2014/main" id="{DD95B310-6A0A-B828-DDBD-9BBA997028DF}"/>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CDE7430E-B40C-CCF7-AB76-66BDDA4C4096}"/>
              </a:ext>
            </a:extLst>
          </p:cNvPr>
          <p:cNvSpPr>
            <a:spLocks noGrp="1"/>
          </p:cNvSpPr>
          <p:nvPr>
            <p:ph type="sldNum" sz="quarter" idx="12"/>
          </p:nvPr>
        </p:nvSpPr>
        <p:spPr/>
        <p:txBody>
          <a:bodyPr/>
          <a:lstStyle/>
          <a:p>
            <a:fld id="{19590046-DA73-4BBF-84B5-C08E6F75191A}" type="slidenum">
              <a:rPr lang="en-US" smtClean="0"/>
              <a:t>32</a:t>
            </a:fld>
            <a:endParaRPr lang="en-US"/>
          </a:p>
        </p:txBody>
      </p:sp>
    </p:spTree>
    <p:extLst>
      <p:ext uri="{BB962C8B-B14F-4D97-AF65-F5344CB8AC3E}">
        <p14:creationId xmlns:p14="http://schemas.microsoft.com/office/powerpoint/2010/main" val="99100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F472B-27AD-2077-EBC6-B8AB00DB1D8B}"/>
              </a:ext>
            </a:extLst>
          </p:cNvPr>
          <p:cNvSpPr>
            <a:spLocks noGrp="1"/>
          </p:cNvSpPr>
          <p:nvPr>
            <p:ph type="title"/>
          </p:nvPr>
        </p:nvSpPr>
        <p:spPr>
          <a:xfrm>
            <a:off x="628650" y="365126"/>
            <a:ext cx="7886700" cy="5656229"/>
          </a:xfrm>
        </p:spPr>
        <p:txBody>
          <a:bodyPr>
            <a:normAutofit/>
          </a:bodyPr>
          <a:lstStyle/>
          <a:p>
            <a:pPr algn="ctr"/>
            <a:r>
              <a:rPr lang="it-IT" dirty="0" err="1"/>
              <a:t>N</a:t>
            </a:r>
            <a:r>
              <a:rPr lang="it-IT" dirty="0"/>
              <a:t> è il numero totale dei contenitori tra 2 stazioni produttive;</a:t>
            </a:r>
            <a:br>
              <a:rPr lang="it-IT" dirty="0"/>
            </a:br>
            <a:r>
              <a:rPr lang="it-IT" dirty="0"/>
              <a:t>U = fabbisogno orario di pezzi; </a:t>
            </a:r>
            <a:br>
              <a:rPr lang="it-IT" dirty="0"/>
            </a:br>
            <a:r>
              <a:rPr lang="it-IT" dirty="0"/>
              <a:t>T = tempo medio di sviluppo di un ciclo completo;</a:t>
            </a:r>
            <a:br>
              <a:rPr lang="it-IT" dirty="0"/>
            </a:br>
            <a:r>
              <a:rPr lang="it-IT" dirty="0"/>
              <a:t>C = capacità di trasporto pezzi del contenitore.</a:t>
            </a:r>
            <a:br>
              <a:rPr lang="it-IT" dirty="0"/>
            </a:br>
            <a:br>
              <a:rPr lang="it-IT" dirty="0"/>
            </a:br>
            <a:r>
              <a:rPr lang="it-IT" dirty="0"/>
              <a:t>Ebbene: </a:t>
            </a:r>
            <a:r>
              <a:rPr lang="it-IT" dirty="0" err="1"/>
              <a:t>N</a:t>
            </a:r>
            <a:r>
              <a:rPr lang="it-IT" dirty="0"/>
              <a:t> = UT/C</a:t>
            </a:r>
            <a:br>
              <a:rPr lang="it-IT" dirty="0"/>
            </a:br>
            <a:endParaRPr lang="it-IT" dirty="0"/>
          </a:p>
        </p:txBody>
      </p:sp>
      <p:sp>
        <p:nvSpPr>
          <p:cNvPr id="3" name="Segnaposto data 2">
            <a:extLst>
              <a:ext uri="{FF2B5EF4-FFF2-40B4-BE49-F238E27FC236}">
                <a16:creationId xmlns:a16="http://schemas.microsoft.com/office/drawing/2014/main" id="{FD4198B0-60B9-1698-50A0-A31EDF143A8F}"/>
              </a:ext>
            </a:extLst>
          </p:cNvPr>
          <p:cNvSpPr>
            <a:spLocks noGrp="1"/>
          </p:cNvSpPr>
          <p:nvPr>
            <p:ph type="dt" sz="half" idx="10"/>
          </p:nvPr>
        </p:nvSpPr>
        <p:spPr/>
        <p:txBody>
          <a:bodyPr/>
          <a:lstStyle/>
          <a:p>
            <a:fld id="{3D87369E-FD32-6241-883D-DCF0B57950F1}" type="datetime1">
              <a:rPr lang="it-IT" smtClean="0"/>
              <a:t>29/05/22</a:t>
            </a:fld>
            <a:endParaRPr lang="en-US"/>
          </a:p>
        </p:txBody>
      </p:sp>
      <p:sp>
        <p:nvSpPr>
          <p:cNvPr id="4" name="Segnaposto piè di pagina 3">
            <a:extLst>
              <a:ext uri="{FF2B5EF4-FFF2-40B4-BE49-F238E27FC236}">
                <a16:creationId xmlns:a16="http://schemas.microsoft.com/office/drawing/2014/main" id="{08779B94-3E56-0E79-5B02-5C898953B3D0}"/>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061D5513-A14D-4422-DAE4-D7BD88827F01}"/>
              </a:ext>
            </a:extLst>
          </p:cNvPr>
          <p:cNvSpPr>
            <a:spLocks noGrp="1"/>
          </p:cNvSpPr>
          <p:nvPr>
            <p:ph type="sldNum" sz="quarter" idx="12"/>
          </p:nvPr>
        </p:nvSpPr>
        <p:spPr/>
        <p:txBody>
          <a:bodyPr/>
          <a:lstStyle/>
          <a:p>
            <a:fld id="{19590046-DA73-4BBF-84B5-C08E6F75191A}" type="slidenum">
              <a:rPr lang="en-US" smtClean="0"/>
              <a:t>33</a:t>
            </a:fld>
            <a:endParaRPr lang="en-US"/>
          </a:p>
        </p:txBody>
      </p:sp>
    </p:spTree>
    <p:extLst>
      <p:ext uri="{BB962C8B-B14F-4D97-AF65-F5344CB8AC3E}">
        <p14:creationId xmlns:p14="http://schemas.microsoft.com/office/powerpoint/2010/main" val="52281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BF714C-1423-120B-4620-FDA36E07196F}"/>
              </a:ext>
            </a:extLst>
          </p:cNvPr>
          <p:cNvSpPr>
            <a:spLocks noGrp="1"/>
          </p:cNvSpPr>
          <p:nvPr>
            <p:ph type="title"/>
          </p:nvPr>
        </p:nvSpPr>
        <p:spPr>
          <a:xfrm>
            <a:off x="628650" y="365126"/>
            <a:ext cx="7886700" cy="5251903"/>
          </a:xfrm>
        </p:spPr>
        <p:txBody>
          <a:bodyPr>
            <a:normAutofit/>
          </a:bodyPr>
          <a:lstStyle/>
          <a:p>
            <a:r>
              <a:rPr lang="it-IT" dirty="0"/>
              <a:t>Come argomento molto tecnico ed effettivamente limitato alla sola produzione, va ricordata la tecnica SMED (</a:t>
            </a:r>
            <a:r>
              <a:rPr lang="it-IT" i="1" dirty="0"/>
              <a:t>single minute </a:t>
            </a:r>
            <a:r>
              <a:rPr lang="it-IT" i="1" dirty="0" err="1"/>
              <a:t>exchange</a:t>
            </a:r>
            <a:r>
              <a:rPr lang="it-IT" i="1" dirty="0"/>
              <a:t> of die</a:t>
            </a:r>
            <a:r>
              <a:rPr lang="it-IT" dirty="0"/>
              <a:t>) che riguarda la contrazione dei tempi di manutenzione dei macchinari. </a:t>
            </a:r>
            <a:br>
              <a:rPr lang="it-IT" dirty="0"/>
            </a:br>
            <a:br>
              <a:rPr lang="it-IT" dirty="0"/>
            </a:br>
            <a:r>
              <a:rPr lang="it-IT" dirty="0"/>
              <a:t>Per gestire adeguatamente i tempi di cambio servono lotti piccoli!</a:t>
            </a:r>
            <a:br>
              <a:rPr lang="it-IT" dirty="0"/>
            </a:br>
            <a:br>
              <a:rPr lang="it-IT" dirty="0"/>
            </a:br>
            <a:r>
              <a:rPr lang="it-IT" dirty="0"/>
              <a:t>Quindi c’è un problema di limite tecnico nella produzione.</a:t>
            </a:r>
          </a:p>
        </p:txBody>
      </p:sp>
      <p:sp>
        <p:nvSpPr>
          <p:cNvPr id="3" name="Segnaposto data 2">
            <a:extLst>
              <a:ext uri="{FF2B5EF4-FFF2-40B4-BE49-F238E27FC236}">
                <a16:creationId xmlns:a16="http://schemas.microsoft.com/office/drawing/2014/main" id="{41A8006A-A109-E3D3-B560-29E438EDDBB0}"/>
              </a:ext>
            </a:extLst>
          </p:cNvPr>
          <p:cNvSpPr>
            <a:spLocks noGrp="1"/>
          </p:cNvSpPr>
          <p:nvPr>
            <p:ph type="dt" sz="half" idx="10"/>
          </p:nvPr>
        </p:nvSpPr>
        <p:spPr/>
        <p:txBody>
          <a:bodyPr/>
          <a:lstStyle/>
          <a:p>
            <a:fld id="{1BC0642B-6D02-9A47-9B63-D842D88AE3D4}" type="datetime1">
              <a:rPr lang="it-IT" smtClean="0"/>
              <a:t>29/05/22</a:t>
            </a:fld>
            <a:endParaRPr lang="en-US"/>
          </a:p>
        </p:txBody>
      </p:sp>
      <p:sp>
        <p:nvSpPr>
          <p:cNvPr id="4" name="Segnaposto piè di pagina 3">
            <a:extLst>
              <a:ext uri="{FF2B5EF4-FFF2-40B4-BE49-F238E27FC236}">
                <a16:creationId xmlns:a16="http://schemas.microsoft.com/office/drawing/2014/main" id="{10140588-378F-1955-FCC6-D056D4D021A4}"/>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4A68DC56-9D67-4305-7D02-4FBEABDA1449}"/>
              </a:ext>
            </a:extLst>
          </p:cNvPr>
          <p:cNvSpPr>
            <a:spLocks noGrp="1"/>
          </p:cNvSpPr>
          <p:nvPr>
            <p:ph type="sldNum" sz="quarter" idx="12"/>
          </p:nvPr>
        </p:nvSpPr>
        <p:spPr/>
        <p:txBody>
          <a:bodyPr/>
          <a:lstStyle/>
          <a:p>
            <a:fld id="{19590046-DA73-4BBF-84B5-C08E6F75191A}" type="slidenum">
              <a:rPr lang="en-US" smtClean="0"/>
              <a:t>34</a:t>
            </a:fld>
            <a:endParaRPr lang="en-US"/>
          </a:p>
        </p:txBody>
      </p:sp>
    </p:spTree>
    <p:extLst>
      <p:ext uri="{BB962C8B-B14F-4D97-AF65-F5344CB8AC3E}">
        <p14:creationId xmlns:p14="http://schemas.microsoft.com/office/powerpoint/2010/main" val="1366109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612D9-1960-E051-7426-C81F13DB336A}"/>
              </a:ext>
            </a:extLst>
          </p:cNvPr>
          <p:cNvSpPr>
            <a:spLocks noGrp="1"/>
          </p:cNvSpPr>
          <p:nvPr>
            <p:ph type="title"/>
          </p:nvPr>
        </p:nvSpPr>
        <p:spPr>
          <a:xfrm>
            <a:off x="628650" y="365126"/>
            <a:ext cx="7886700" cy="5768196"/>
          </a:xfrm>
        </p:spPr>
        <p:txBody>
          <a:bodyPr/>
          <a:lstStyle/>
          <a:p>
            <a:r>
              <a:rPr lang="it-IT" dirty="0"/>
              <a:t>E nella manutenzione va distinta:</a:t>
            </a:r>
            <a:br>
              <a:rPr lang="it-IT" dirty="0"/>
            </a:br>
            <a:r>
              <a:rPr lang="it-IT" dirty="0"/>
              <a:t>- quella che si può fare a macchine in moto e in funzione detta OED;</a:t>
            </a:r>
            <a:br>
              <a:rPr lang="it-IT" dirty="0"/>
            </a:br>
            <a:r>
              <a:rPr lang="it-IT" dirty="0"/>
              <a:t>- quella che richiede la macchina spenta definita come IED (</a:t>
            </a:r>
            <a:r>
              <a:rPr lang="it-IT" i="1" dirty="0"/>
              <a:t>inside </a:t>
            </a:r>
            <a:r>
              <a:rPr lang="it-IT" i="1" dirty="0" err="1"/>
              <a:t>exchange</a:t>
            </a:r>
            <a:r>
              <a:rPr lang="it-IT" i="1" dirty="0"/>
              <a:t> of die</a:t>
            </a:r>
            <a:r>
              <a:rPr lang="it-IT" dirty="0"/>
              <a:t>)</a:t>
            </a:r>
          </a:p>
        </p:txBody>
      </p:sp>
      <p:sp>
        <p:nvSpPr>
          <p:cNvPr id="3" name="Segnaposto data 2">
            <a:extLst>
              <a:ext uri="{FF2B5EF4-FFF2-40B4-BE49-F238E27FC236}">
                <a16:creationId xmlns:a16="http://schemas.microsoft.com/office/drawing/2014/main" id="{594C7076-5A98-4A67-C2DF-688D8CA5520E}"/>
              </a:ext>
            </a:extLst>
          </p:cNvPr>
          <p:cNvSpPr>
            <a:spLocks noGrp="1"/>
          </p:cNvSpPr>
          <p:nvPr>
            <p:ph type="dt" sz="half" idx="10"/>
          </p:nvPr>
        </p:nvSpPr>
        <p:spPr/>
        <p:txBody>
          <a:bodyPr/>
          <a:lstStyle/>
          <a:p>
            <a:fld id="{B384451D-BEA7-2D4A-82A7-54989B7491BE}" type="datetime1">
              <a:rPr lang="it-IT" smtClean="0"/>
              <a:t>29/05/22</a:t>
            </a:fld>
            <a:endParaRPr lang="en-US"/>
          </a:p>
        </p:txBody>
      </p:sp>
      <p:sp>
        <p:nvSpPr>
          <p:cNvPr id="4" name="Segnaposto piè di pagina 3">
            <a:extLst>
              <a:ext uri="{FF2B5EF4-FFF2-40B4-BE49-F238E27FC236}">
                <a16:creationId xmlns:a16="http://schemas.microsoft.com/office/drawing/2014/main" id="{A35F6962-08C2-3E7A-5EFD-DDF68DF91CE1}"/>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CB546709-0275-674C-5A5B-DC9F8DC166E8}"/>
              </a:ext>
            </a:extLst>
          </p:cNvPr>
          <p:cNvSpPr>
            <a:spLocks noGrp="1"/>
          </p:cNvSpPr>
          <p:nvPr>
            <p:ph type="sldNum" sz="quarter" idx="12"/>
          </p:nvPr>
        </p:nvSpPr>
        <p:spPr/>
        <p:txBody>
          <a:bodyPr/>
          <a:lstStyle/>
          <a:p>
            <a:fld id="{19590046-DA73-4BBF-84B5-C08E6F75191A}" type="slidenum">
              <a:rPr lang="en-US" smtClean="0"/>
              <a:t>35</a:t>
            </a:fld>
            <a:endParaRPr lang="en-US"/>
          </a:p>
        </p:txBody>
      </p:sp>
    </p:spTree>
    <p:extLst>
      <p:ext uri="{BB962C8B-B14F-4D97-AF65-F5344CB8AC3E}">
        <p14:creationId xmlns:p14="http://schemas.microsoft.com/office/powerpoint/2010/main" val="1962160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DCB8F0-1EC3-000A-48E9-7C40CB312B2A}"/>
              </a:ext>
            </a:extLst>
          </p:cNvPr>
          <p:cNvSpPr>
            <a:spLocks noGrp="1"/>
          </p:cNvSpPr>
          <p:nvPr>
            <p:ph type="title"/>
          </p:nvPr>
        </p:nvSpPr>
        <p:spPr>
          <a:xfrm>
            <a:off x="628650" y="365126"/>
            <a:ext cx="7886700" cy="5463396"/>
          </a:xfrm>
        </p:spPr>
        <p:txBody>
          <a:bodyPr/>
          <a:lstStyle/>
          <a:p>
            <a:pPr algn="ctr"/>
            <a:r>
              <a:rPr lang="it-IT" dirty="0"/>
              <a:t>Certamente lotti piccoli consentono anche una minore necessità di giacenza media di magazzino.</a:t>
            </a:r>
          </a:p>
        </p:txBody>
      </p:sp>
      <p:sp>
        <p:nvSpPr>
          <p:cNvPr id="3" name="Segnaposto data 2">
            <a:extLst>
              <a:ext uri="{FF2B5EF4-FFF2-40B4-BE49-F238E27FC236}">
                <a16:creationId xmlns:a16="http://schemas.microsoft.com/office/drawing/2014/main" id="{64A0A065-37D8-FBCD-24A6-8DDBA7B5C3D5}"/>
              </a:ext>
            </a:extLst>
          </p:cNvPr>
          <p:cNvSpPr>
            <a:spLocks noGrp="1"/>
          </p:cNvSpPr>
          <p:nvPr>
            <p:ph type="dt" sz="half" idx="10"/>
          </p:nvPr>
        </p:nvSpPr>
        <p:spPr/>
        <p:txBody>
          <a:bodyPr/>
          <a:lstStyle/>
          <a:p>
            <a:fld id="{7AF613EA-3C51-9344-A8A6-6950B22FB846}" type="datetime1">
              <a:rPr lang="it-IT" smtClean="0"/>
              <a:t>29/05/22</a:t>
            </a:fld>
            <a:endParaRPr lang="en-US"/>
          </a:p>
        </p:txBody>
      </p:sp>
      <p:sp>
        <p:nvSpPr>
          <p:cNvPr id="4" name="Segnaposto piè di pagina 3">
            <a:extLst>
              <a:ext uri="{FF2B5EF4-FFF2-40B4-BE49-F238E27FC236}">
                <a16:creationId xmlns:a16="http://schemas.microsoft.com/office/drawing/2014/main" id="{E87ACD83-DE0F-3C2F-A66C-CBD95A349231}"/>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6A3CD4F3-2A73-A62A-DABA-FDD76135F96B}"/>
              </a:ext>
            </a:extLst>
          </p:cNvPr>
          <p:cNvSpPr>
            <a:spLocks noGrp="1"/>
          </p:cNvSpPr>
          <p:nvPr>
            <p:ph type="sldNum" sz="quarter" idx="12"/>
          </p:nvPr>
        </p:nvSpPr>
        <p:spPr/>
        <p:txBody>
          <a:bodyPr/>
          <a:lstStyle/>
          <a:p>
            <a:fld id="{19590046-DA73-4BBF-84B5-C08E6F75191A}" type="slidenum">
              <a:rPr lang="en-US" smtClean="0"/>
              <a:t>36</a:t>
            </a:fld>
            <a:endParaRPr lang="en-US"/>
          </a:p>
        </p:txBody>
      </p:sp>
    </p:spTree>
    <p:extLst>
      <p:ext uri="{BB962C8B-B14F-4D97-AF65-F5344CB8AC3E}">
        <p14:creationId xmlns:p14="http://schemas.microsoft.com/office/powerpoint/2010/main" val="3297052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3165F2-9063-7476-E787-5F77C60A4FA3}"/>
              </a:ext>
            </a:extLst>
          </p:cNvPr>
          <p:cNvSpPr>
            <a:spLocks noGrp="1"/>
          </p:cNvSpPr>
          <p:nvPr>
            <p:ph type="title"/>
          </p:nvPr>
        </p:nvSpPr>
        <p:spPr>
          <a:xfrm>
            <a:off x="628650" y="365126"/>
            <a:ext cx="7886700" cy="5811739"/>
          </a:xfrm>
        </p:spPr>
        <p:txBody>
          <a:bodyPr>
            <a:normAutofit fontScale="90000"/>
          </a:bodyPr>
          <a:lstStyle/>
          <a:p>
            <a:r>
              <a:rPr lang="it-IT" dirty="0"/>
              <a:t>Il sistema SMED richiede 8 fasi (per chi tra noi è degli uffici pensi a tradurre questi passaggi squisitamente di produzione in gestione dei rispettivi dipartimenti);</a:t>
            </a:r>
            <a:br>
              <a:rPr lang="it-IT" dirty="0"/>
            </a:br>
            <a:r>
              <a:rPr lang="it-IT" dirty="0"/>
              <a:t>- mappatura;</a:t>
            </a:r>
            <a:br>
              <a:rPr lang="it-IT" dirty="0"/>
            </a:br>
            <a:r>
              <a:rPr lang="it-IT" dirty="0"/>
              <a:t>- distinzione tra operazioni IED e OED;</a:t>
            </a:r>
            <a:br>
              <a:rPr lang="it-IT" dirty="0"/>
            </a:br>
            <a:r>
              <a:rPr lang="it-IT" dirty="0"/>
              <a:t>- stesura di un nuovo ciclo di manutenzione;</a:t>
            </a:r>
            <a:br>
              <a:rPr lang="it-IT" dirty="0"/>
            </a:br>
            <a:r>
              <a:rPr lang="it-IT" dirty="0"/>
              <a:t>- eseguire </a:t>
            </a:r>
            <a:r>
              <a:rPr lang="it-IT" b="1" dirty="0"/>
              <a:t>UN FILMATO DELLE NUOVE OPERAZIONI IN CORSO DI SVOLGIMENTO</a:t>
            </a:r>
            <a:r>
              <a:rPr lang="it-IT" dirty="0"/>
              <a:t>;</a:t>
            </a:r>
            <a:br>
              <a:rPr lang="it-IT" dirty="0"/>
            </a:br>
            <a:r>
              <a:rPr lang="it-IT" dirty="0"/>
              <a:t>- parallelizzazione delle operazioni IED;</a:t>
            </a:r>
            <a:br>
              <a:rPr lang="it-IT" dirty="0"/>
            </a:br>
            <a:r>
              <a:rPr lang="it-IT" dirty="0"/>
              <a:t>- riduzione delle IED;</a:t>
            </a:r>
            <a:br>
              <a:rPr lang="it-IT" dirty="0"/>
            </a:br>
            <a:r>
              <a:rPr lang="it-IT" dirty="0"/>
              <a:t>- nuovo filmato;</a:t>
            </a:r>
            <a:br>
              <a:rPr lang="it-IT" dirty="0"/>
            </a:br>
            <a:r>
              <a:rPr lang="it-IT" dirty="0"/>
              <a:t>- affinamento del ciclo qui progettato.</a:t>
            </a:r>
            <a:br>
              <a:rPr lang="it-IT" dirty="0"/>
            </a:br>
            <a:endParaRPr lang="it-IT" dirty="0"/>
          </a:p>
        </p:txBody>
      </p:sp>
      <p:sp>
        <p:nvSpPr>
          <p:cNvPr id="3" name="Segnaposto data 2">
            <a:extLst>
              <a:ext uri="{FF2B5EF4-FFF2-40B4-BE49-F238E27FC236}">
                <a16:creationId xmlns:a16="http://schemas.microsoft.com/office/drawing/2014/main" id="{4FDED64E-FF46-F73E-7286-A05BD0EDFC21}"/>
              </a:ext>
            </a:extLst>
          </p:cNvPr>
          <p:cNvSpPr>
            <a:spLocks noGrp="1"/>
          </p:cNvSpPr>
          <p:nvPr>
            <p:ph type="dt" sz="half" idx="10"/>
          </p:nvPr>
        </p:nvSpPr>
        <p:spPr/>
        <p:txBody>
          <a:bodyPr/>
          <a:lstStyle/>
          <a:p>
            <a:fld id="{79B61522-5C50-5E4B-80CB-790A582EEEC7}" type="datetime1">
              <a:rPr lang="it-IT" smtClean="0"/>
              <a:t>29/05/22</a:t>
            </a:fld>
            <a:endParaRPr lang="en-US"/>
          </a:p>
        </p:txBody>
      </p:sp>
      <p:sp>
        <p:nvSpPr>
          <p:cNvPr id="4" name="Segnaposto piè di pagina 3">
            <a:extLst>
              <a:ext uri="{FF2B5EF4-FFF2-40B4-BE49-F238E27FC236}">
                <a16:creationId xmlns:a16="http://schemas.microsoft.com/office/drawing/2014/main" id="{6F4EA4F7-3131-AA88-AB40-DCF841EF1D0F}"/>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E2F136AD-91D2-1F6C-8B78-31BBA8845977}"/>
              </a:ext>
            </a:extLst>
          </p:cNvPr>
          <p:cNvSpPr>
            <a:spLocks noGrp="1"/>
          </p:cNvSpPr>
          <p:nvPr>
            <p:ph type="sldNum" sz="quarter" idx="12"/>
          </p:nvPr>
        </p:nvSpPr>
        <p:spPr/>
        <p:txBody>
          <a:bodyPr/>
          <a:lstStyle/>
          <a:p>
            <a:fld id="{19590046-DA73-4BBF-84B5-C08E6F75191A}" type="slidenum">
              <a:rPr lang="en-US" smtClean="0"/>
              <a:t>37</a:t>
            </a:fld>
            <a:endParaRPr lang="en-US"/>
          </a:p>
        </p:txBody>
      </p:sp>
    </p:spTree>
    <p:extLst>
      <p:ext uri="{BB962C8B-B14F-4D97-AF65-F5344CB8AC3E}">
        <p14:creationId xmlns:p14="http://schemas.microsoft.com/office/powerpoint/2010/main" val="126567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CFF00-ED5D-C7E1-B71A-7F192CC43949}"/>
              </a:ext>
            </a:extLst>
          </p:cNvPr>
          <p:cNvSpPr>
            <a:spLocks noGrp="1"/>
          </p:cNvSpPr>
          <p:nvPr>
            <p:ph type="title"/>
          </p:nvPr>
        </p:nvSpPr>
        <p:spPr>
          <a:xfrm>
            <a:off x="628650" y="365126"/>
            <a:ext cx="7886700" cy="5569143"/>
          </a:xfrm>
        </p:spPr>
        <p:txBody>
          <a:bodyPr>
            <a:normAutofit/>
          </a:bodyPr>
          <a:lstStyle/>
          <a:p>
            <a:pPr algn="ctr"/>
            <a:r>
              <a:rPr lang="it-IT" dirty="0"/>
              <a:t>Con questi passaggi termina la parte introduttiva alla produzione snella e ora dobbiamo sviluppare un elaborato individuale d’accertamento.  </a:t>
            </a:r>
          </a:p>
        </p:txBody>
      </p:sp>
      <p:sp>
        <p:nvSpPr>
          <p:cNvPr id="3" name="Segnaposto data 2">
            <a:extLst>
              <a:ext uri="{FF2B5EF4-FFF2-40B4-BE49-F238E27FC236}">
                <a16:creationId xmlns:a16="http://schemas.microsoft.com/office/drawing/2014/main" id="{71A8A12C-5425-CD1B-2B49-59DA0482B6C3}"/>
              </a:ext>
            </a:extLst>
          </p:cNvPr>
          <p:cNvSpPr>
            <a:spLocks noGrp="1"/>
          </p:cNvSpPr>
          <p:nvPr>
            <p:ph type="dt" sz="half" idx="10"/>
          </p:nvPr>
        </p:nvSpPr>
        <p:spPr/>
        <p:txBody>
          <a:bodyPr/>
          <a:lstStyle/>
          <a:p>
            <a:fld id="{7AC6EF01-061F-CB40-AAA1-37E2EA22F696}" type="datetime1">
              <a:rPr lang="it-IT" smtClean="0"/>
              <a:t>29/05/22</a:t>
            </a:fld>
            <a:endParaRPr lang="en-US"/>
          </a:p>
        </p:txBody>
      </p:sp>
      <p:sp>
        <p:nvSpPr>
          <p:cNvPr id="4" name="Segnaposto piè di pagina 3">
            <a:extLst>
              <a:ext uri="{FF2B5EF4-FFF2-40B4-BE49-F238E27FC236}">
                <a16:creationId xmlns:a16="http://schemas.microsoft.com/office/drawing/2014/main" id="{F493E217-8ECF-DB4A-DB4B-45F84756CB93}"/>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7A178D13-512C-0C0B-95D0-9B729E098856}"/>
              </a:ext>
            </a:extLst>
          </p:cNvPr>
          <p:cNvSpPr>
            <a:spLocks noGrp="1"/>
          </p:cNvSpPr>
          <p:nvPr>
            <p:ph type="sldNum" sz="quarter" idx="12"/>
          </p:nvPr>
        </p:nvSpPr>
        <p:spPr/>
        <p:txBody>
          <a:bodyPr/>
          <a:lstStyle/>
          <a:p>
            <a:fld id="{19590046-DA73-4BBF-84B5-C08E6F75191A}" type="slidenum">
              <a:rPr lang="en-US" smtClean="0"/>
              <a:t>38</a:t>
            </a:fld>
            <a:endParaRPr lang="en-US"/>
          </a:p>
        </p:txBody>
      </p:sp>
    </p:spTree>
    <p:extLst>
      <p:ext uri="{BB962C8B-B14F-4D97-AF65-F5344CB8AC3E}">
        <p14:creationId xmlns:p14="http://schemas.microsoft.com/office/powerpoint/2010/main" val="293587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E9C829-82D1-69BC-A5CC-BFA9F43A9074}"/>
              </a:ext>
            </a:extLst>
          </p:cNvPr>
          <p:cNvSpPr>
            <a:spLocks noGrp="1"/>
          </p:cNvSpPr>
          <p:nvPr>
            <p:ph type="title"/>
          </p:nvPr>
        </p:nvSpPr>
        <p:spPr>
          <a:xfrm>
            <a:off x="628650" y="365126"/>
            <a:ext cx="7886700" cy="5587805"/>
          </a:xfrm>
        </p:spPr>
        <p:txBody>
          <a:bodyPr/>
          <a:lstStyle/>
          <a:p>
            <a:pPr algn="ctr"/>
            <a:r>
              <a:rPr lang="it-IT" dirty="0"/>
              <a:t>La durata dell’accertamento (esame finale) è di 1,5 ora.</a:t>
            </a:r>
            <a:br>
              <a:rPr lang="it-IT" dirty="0"/>
            </a:br>
            <a:r>
              <a:rPr lang="it-IT" dirty="0"/>
              <a:t>Avrei potuto preparare 15 domande, ma preferisco, al contrario, che i quesiti emergano da Voi, quindi ogni partecipante si prepari 1 tema da formulare agli altri, compresa, ad esempio, la descrizione di una matrice nel metodo AHP sulla quale siete tutti preparatissimi o uno schema di Kano.</a:t>
            </a:r>
          </a:p>
        </p:txBody>
      </p:sp>
      <p:sp>
        <p:nvSpPr>
          <p:cNvPr id="3" name="Segnaposto data 2">
            <a:extLst>
              <a:ext uri="{FF2B5EF4-FFF2-40B4-BE49-F238E27FC236}">
                <a16:creationId xmlns:a16="http://schemas.microsoft.com/office/drawing/2014/main" id="{DDEB1F56-CE07-3CB4-FF5D-9600B012F218}"/>
              </a:ext>
            </a:extLst>
          </p:cNvPr>
          <p:cNvSpPr>
            <a:spLocks noGrp="1"/>
          </p:cNvSpPr>
          <p:nvPr>
            <p:ph type="dt" sz="half" idx="10"/>
          </p:nvPr>
        </p:nvSpPr>
        <p:spPr/>
        <p:txBody>
          <a:bodyPr/>
          <a:lstStyle/>
          <a:p>
            <a:fld id="{71720FCD-A4BB-704B-B7FA-FB33A8FF7920}" type="datetime1">
              <a:rPr lang="it-IT" smtClean="0"/>
              <a:t>29/05/22</a:t>
            </a:fld>
            <a:endParaRPr lang="en-US"/>
          </a:p>
        </p:txBody>
      </p:sp>
      <p:sp>
        <p:nvSpPr>
          <p:cNvPr id="4" name="Segnaposto piè di pagina 3">
            <a:extLst>
              <a:ext uri="{FF2B5EF4-FFF2-40B4-BE49-F238E27FC236}">
                <a16:creationId xmlns:a16="http://schemas.microsoft.com/office/drawing/2014/main" id="{66511B87-BA35-7ED6-45C6-E83316185EA7}"/>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7C299C0F-C4C3-36D7-A3EF-E8A037022782}"/>
              </a:ext>
            </a:extLst>
          </p:cNvPr>
          <p:cNvSpPr>
            <a:spLocks noGrp="1"/>
          </p:cNvSpPr>
          <p:nvPr>
            <p:ph type="sldNum" sz="quarter" idx="12"/>
          </p:nvPr>
        </p:nvSpPr>
        <p:spPr/>
        <p:txBody>
          <a:bodyPr/>
          <a:lstStyle/>
          <a:p>
            <a:fld id="{19590046-DA73-4BBF-84B5-C08E6F75191A}" type="slidenum">
              <a:rPr lang="en-US" smtClean="0"/>
              <a:t>39</a:t>
            </a:fld>
            <a:endParaRPr lang="en-US"/>
          </a:p>
        </p:txBody>
      </p:sp>
    </p:spTree>
    <p:extLst>
      <p:ext uri="{BB962C8B-B14F-4D97-AF65-F5344CB8AC3E}">
        <p14:creationId xmlns:p14="http://schemas.microsoft.com/office/powerpoint/2010/main" val="222488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3396B8-C97A-1C0D-EC73-6D7CBA479717}"/>
              </a:ext>
            </a:extLst>
          </p:cNvPr>
          <p:cNvSpPr>
            <a:spLocks noGrp="1"/>
          </p:cNvSpPr>
          <p:nvPr>
            <p:ph type="title"/>
          </p:nvPr>
        </p:nvSpPr>
        <p:spPr>
          <a:xfrm>
            <a:off x="1028700" y="723900"/>
            <a:ext cx="7399953" cy="5204149"/>
          </a:xfrm>
        </p:spPr>
        <p:txBody>
          <a:bodyPr>
            <a:normAutofit/>
          </a:bodyPr>
          <a:lstStyle/>
          <a:p>
            <a:pPr algn="ctr"/>
            <a:r>
              <a:rPr lang="it-IT" dirty="0"/>
              <a:t>Per evitare che più componenti produttive che partecipano a questo tavolo di formazione, si focalizzino su argomenti che non seguono e non interessano, ora apriamo il gruppo per singole aree.</a:t>
            </a:r>
            <a:br>
              <a:rPr lang="it-IT" dirty="0"/>
            </a:br>
            <a:r>
              <a:rPr lang="it-IT" dirty="0"/>
              <a:t>Prima di farlo vi offro cenni comuni prelevati dall’ambito produttivo </a:t>
            </a:r>
            <a:r>
              <a:rPr lang="it-IT" dirty="0" err="1"/>
              <a:t>affinchè</a:t>
            </a:r>
            <a:r>
              <a:rPr lang="it-IT" dirty="0"/>
              <a:t> tutti possano estrarre idee per i rispettivi comparti, uffici e aree aziendali.</a:t>
            </a:r>
          </a:p>
        </p:txBody>
      </p:sp>
      <p:sp>
        <p:nvSpPr>
          <p:cNvPr id="3" name="Segnaposto data 2">
            <a:extLst>
              <a:ext uri="{FF2B5EF4-FFF2-40B4-BE49-F238E27FC236}">
                <a16:creationId xmlns:a16="http://schemas.microsoft.com/office/drawing/2014/main" id="{EDBED5CC-5C53-6BA4-A4CD-4FFBC43C3170}"/>
              </a:ext>
            </a:extLst>
          </p:cNvPr>
          <p:cNvSpPr>
            <a:spLocks noGrp="1"/>
          </p:cNvSpPr>
          <p:nvPr>
            <p:ph type="dt" sz="half" idx="10"/>
          </p:nvPr>
        </p:nvSpPr>
        <p:spPr/>
        <p:txBody>
          <a:bodyPr/>
          <a:lstStyle/>
          <a:p>
            <a:fld id="{5A1082FF-BA0E-2944-9671-3202FEF2B2DB}" type="datetime1">
              <a:rPr lang="it-IT" smtClean="0"/>
              <a:t>29/05/22</a:t>
            </a:fld>
            <a:endParaRPr lang="en-US"/>
          </a:p>
        </p:txBody>
      </p:sp>
      <p:sp>
        <p:nvSpPr>
          <p:cNvPr id="4" name="Segnaposto piè di pagina 3">
            <a:extLst>
              <a:ext uri="{FF2B5EF4-FFF2-40B4-BE49-F238E27FC236}">
                <a16:creationId xmlns:a16="http://schemas.microsoft.com/office/drawing/2014/main" id="{408F7D05-D500-D575-D782-1EC9E251347E}"/>
              </a:ext>
            </a:extLst>
          </p:cNvPr>
          <p:cNvSpPr>
            <a:spLocks noGrp="1"/>
          </p:cNvSpPr>
          <p:nvPr>
            <p:ph type="ftr" sz="quarter" idx="11"/>
          </p:nvPr>
        </p:nvSpPr>
        <p:spPr>
          <a:xfrm>
            <a:off x="2446707" y="6158724"/>
            <a:ext cx="4112222" cy="365125"/>
          </a:xfrm>
        </p:spPr>
        <p:txBody>
          <a:bodyPr/>
          <a:lstStyle/>
          <a:p>
            <a:r>
              <a:rPr lang="en-US"/>
              <a:t>Prof Carlini per i corsi aziendali</a:t>
            </a:r>
            <a:endParaRPr lang="en-US" dirty="0"/>
          </a:p>
        </p:txBody>
      </p:sp>
      <p:sp>
        <p:nvSpPr>
          <p:cNvPr id="5" name="Segnaposto numero diapositiva 4">
            <a:extLst>
              <a:ext uri="{FF2B5EF4-FFF2-40B4-BE49-F238E27FC236}">
                <a16:creationId xmlns:a16="http://schemas.microsoft.com/office/drawing/2014/main" id="{805670D0-9943-5548-D830-63C75870ECC1}"/>
              </a:ext>
            </a:extLst>
          </p:cNvPr>
          <p:cNvSpPr>
            <a:spLocks noGrp="1"/>
          </p:cNvSpPr>
          <p:nvPr>
            <p:ph type="sldNum" sz="quarter" idx="12"/>
          </p:nvPr>
        </p:nvSpPr>
        <p:spPr/>
        <p:txBody>
          <a:bodyPr/>
          <a:lstStyle/>
          <a:p>
            <a:fld id="{19590046-DA73-4BBF-84B5-C08E6F75191A}" type="slidenum">
              <a:rPr lang="en-US" smtClean="0"/>
              <a:t>4</a:t>
            </a:fld>
            <a:endParaRPr lang="en-US"/>
          </a:p>
        </p:txBody>
      </p:sp>
    </p:spTree>
    <p:extLst>
      <p:ext uri="{BB962C8B-B14F-4D97-AF65-F5344CB8AC3E}">
        <p14:creationId xmlns:p14="http://schemas.microsoft.com/office/powerpoint/2010/main" val="586729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CBCAC-C754-A1C4-5FC9-163B251AA01B}"/>
              </a:ext>
            </a:extLst>
          </p:cNvPr>
          <p:cNvSpPr>
            <a:spLocks noGrp="1"/>
          </p:cNvSpPr>
          <p:nvPr>
            <p:ph type="title"/>
          </p:nvPr>
        </p:nvSpPr>
        <p:spPr>
          <a:xfrm>
            <a:off x="628650" y="365126"/>
            <a:ext cx="7886700" cy="5830401"/>
          </a:xfrm>
        </p:spPr>
        <p:txBody>
          <a:bodyPr>
            <a:normAutofit/>
          </a:bodyPr>
          <a:lstStyle/>
          <a:p>
            <a:r>
              <a:rPr lang="it-IT" dirty="0"/>
              <a:t>Non vi chiedo il solito «compito in classe», ma una summa dei concetti elaborati in questi 6 incontri che sia e resti utile a voi stessi in una sorta di breviario rapido. </a:t>
            </a:r>
            <a:br>
              <a:rPr lang="it-IT" dirty="0"/>
            </a:br>
            <a:br>
              <a:rPr lang="it-IT" dirty="0"/>
            </a:br>
            <a:r>
              <a:rPr lang="it-IT" dirty="0"/>
              <a:t>Non scordate i primi 3 incontri senza i quali non sareste giunti all’attuale visuale d’insieme!! (ecco perché le domande sono 15 e non le classiche 10)</a:t>
            </a:r>
          </a:p>
        </p:txBody>
      </p:sp>
      <p:sp>
        <p:nvSpPr>
          <p:cNvPr id="3" name="Segnaposto data 2">
            <a:extLst>
              <a:ext uri="{FF2B5EF4-FFF2-40B4-BE49-F238E27FC236}">
                <a16:creationId xmlns:a16="http://schemas.microsoft.com/office/drawing/2014/main" id="{1BCBD8B6-93A4-4F37-339B-3128D1CDC9F5}"/>
              </a:ext>
            </a:extLst>
          </p:cNvPr>
          <p:cNvSpPr>
            <a:spLocks noGrp="1"/>
          </p:cNvSpPr>
          <p:nvPr>
            <p:ph type="dt" sz="half" idx="10"/>
          </p:nvPr>
        </p:nvSpPr>
        <p:spPr/>
        <p:txBody>
          <a:bodyPr/>
          <a:lstStyle/>
          <a:p>
            <a:fld id="{99E681D9-2278-1D4E-AC34-9A2EB12FA51A}" type="datetime1">
              <a:rPr lang="it-IT" smtClean="0"/>
              <a:t>29/05/22</a:t>
            </a:fld>
            <a:endParaRPr lang="en-US"/>
          </a:p>
        </p:txBody>
      </p:sp>
      <p:sp>
        <p:nvSpPr>
          <p:cNvPr id="4" name="Segnaposto piè di pagina 3">
            <a:extLst>
              <a:ext uri="{FF2B5EF4-FFF2-40B4-BE49-F238E27FC236}">
                <a16:creationId xmlns:a16="http://schemas.microsoft.com/office/drawing/2014/main" id="{6356F958-7754-161D-30D6-1047AA0EC7E3}"/>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5FBF9E81-16F7-7E5E-A690-372907C12562}"/>
              </a:ext>
            </a:extLst>
          </p:cNvPr>
          <p:cNvSpPr>
            <a:spLocks noGrp="1"/>
          </p:cNvSpPr>
          <p:nvPr>
            <p:ph type="sldNum" sz="quarter" idx="12"/>
          </p:nvPr>
        </p:nvSpPr>
        <p:spPr/>
        <p:txBody>
          <a:bodyPr/>
          <a:lstStyle/>
          <a:p>
            <a:fld id="{19590046-DA73-4BBF-84B5-C08E6F75191A}" type="slidenum">
              <a:rPr lang="en-US" smtClean="0"/>
              <a:t>40</a:t>
            </a:fld>
            <a:endParaRPr lang="en-US"/>
          </a:p>
        </p:txBody>
      </p:sp>
    </p:spTree>
    <p:extLst>
      <p:ext uri="{BB962C8B-B14F-4D97-AF65-F5344CB8AC3E}">
        <p14:creationId xmlns:p14="http://schemas.microsoft.com/office/powerpoint/2010/main" val="648050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791102-8854-7ABF-9292-8FB13F46AB60}"/>
              </a:ext>
            </a:extLst>
          </p:cNvPr>
          <p:cNvSpPr>
            <a:spLocks noGrp="1"/>
          </p:cNvSpPr>
          <p:nvPr>
            <p:ph type="title"/>
          </p:nvPr>
        </p:nvSpPr>
        <p:spPr>
          <a:xfrm>
            <a:off x="628650" y="365126"/>
            <a:ext cx="7886700" cy="5195919"/>
          </a:xfrm>
        </p:spPr>
        <p:txBody>
          <a:bodyPr>
            <a:normAutofit/>
          </a:bodyPr>
          <a:lstStyle/>
          <a:p>
            <a:pPr algn="ctr"/>
            <a:r>
              <a:rPr lang="it-IT" dirty="0"/>
              <a:t>Gli elaborati individuali saranno corretti e valutati in questa sede, di fronte a Voi, individualmente presi, con voto.</a:t>
            </a:r>
            <a:br>
              <a:rPr lang="it-IT" dirty="0"/>
            </a:br>
            <a:r>
              <a:rPr lang="it-IT" dirty="0"/>
              <a:t>Le votazioni saranno consegnate alla Vostra azienda. </a:t>
            </a:r>
            <a:br>
              <a:rPr lang="it-IT" dirty="0"/>
            </a:br>
            <a:r>
              <a:rPr lang="it-IT" dirty="0"/>
              <a:t>Il corso non è selettivo ma solamente informativo però l’azienda richiede una valutazione.</a:t>
            </a:r>
          </a:p>
        </p:txBody>
      </p:sp>
      <p:sp>
        <p:nvSpPr>
          <p:cNvPr id="3" name="Segnaposto data 2">
            <a:extLst>
              <a:ext uri="{FF2B5EF4-FFF2-40B4-BE49-F238E27FC236}">
                <a16:creationId xmlns:a16="http://schemas.microsoft.com/office/drawing/2014/main" id="{4D30DD95-AC91-E9DC-DAE9-E6EE04F47057}"/>
              </a:ext>
            </a:extLst>
          </p:cNvPr>
          <p:cNvSpPr>
            <a:spLocks noGrp="1"/>
          </p:cNvSpPr>
          <p:nvPr>
            <p:ph type="dt" sz="half" idx="10"/>
          </p:nvPr>
        </p:nvSpPr>
        <p:spPr/>
        <p:txBody>
          <a:bodyPr/>
          <a:lstStyle/>
          <a:p>
            <a:fld id="{2CA52597-1912-6043-884A-16001D9BCB9E}" type="datetime1">
              <a:rPr lang="it-IT" smtClean="0"/>
              <a:t>29/05/22</a:t>
            </a:fld>
            <a:endParaRPr lang="en-US"/>
          </a:p>
        </p:txBody>
      </p:sp>
      <p:sp>
        <p:nvSpPr>
          <p:cNvPr id="4" name="Segnaposto piè di pagina 3">
            <a:extLst>
              <a:ext uri="{FF2B5EF4-FFF2-40B4-BE49-F238E27FC236}">
                <a16:creationId xmlns:a16="http://schemas.microsoft.com/office/drawing/2014/main" id="{7616CD25-9B98-91A2-3E2D-AC18B4CD8DD7}"/>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A25CC7EE-C805-6F9F-FD23-082AB49A9808}"/>
              </a:ext>
            </a:extLst>
          </p:cNvPr>
          <p:cNvSpPr>
            <a:spLocks noGrp="1"/>
          </p:cNvSpPr>
          <p:nvPr>
            <p:ph type="sldNum" sz="quarter" idx="12"/>
          </p:nvPr>
        </p:nvSpPr>
        <p:spPr/>
        <p:txBody>
          <a:bodyPr/>
          <a:lstStyle/>
          <a:p>
            <a:fld id="{19590046-DA73-4BBF-84B5-C08E6F75191A}" type="slidenum">
              <a:rPr lang="en-US" smtClean="0"/>
              <a:t>41</a:t>
            </a:fld>
            <a:endParaRPr lang="en-US"/>
          </a:p>
        </p:txBody>
      </p:sp>
    </p:spTree>
    <p:extLst>
      <p:ext uri="{BB962C8B-B14F-4D97-AF65-F5344CB8AC3E}">
        <p14:creationId xmlns:p14="http://schemas.microsoft.com/office/powerpoint/2010/main" val="2986408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0AE2E05-3EF8-4F3F-A01D-10E1648AF4B9}"/>
              </a:ext>
            </a:extLst>
          </p:cNvPr>
          <p:cNvSpPr>
            <a:spLocks noGrp="1"/>
          </p:cNvSpPr>
          <p:nvPr>
            <p:ph type="title"/>
          </p:nvPr>
        </p:nvSpPr>
        <p:spPr>
          <a:xfrm>
            <a:off x="4571999" y="1032918"/>
            <a:ext cx="4089400" cy="4792165"/>
          </a:xfrm>
          <a:effectLst/>
        </p:spPr>
        <p:txBody>
          <a:bodyPr vert="horz" lIns="91440" tIns="45720" rIns="91440" bIns="45720" rtlCol="0" anchor="ctr">
            <a:normAutofit/>
          </a:bodyPr>
          <a:lstStyle/>
          <a:p>
            <a:pPr>
              <a:lnSpc>
                <a:spcPct val="90000"/>
              </a:lnSpc>
            </a:pPr>
            <a:r>
              <a:rPr lang="en-US" sz="3600" dirty="0" err="1">
                <a:cs typeface="+mj-cs"/>
              </a:rPr>
              <a:t>Auguro</a:t>
            </a:r>
            <a:r>
              <a:rPr lang="en-US" sz="3600" dirty="0">
                <a:cs typeface="+mj-cs"/>
              </a:rPr>
              <a:t> a tutti </a:t>
            </a:r>
            <a:r>
              <a:rPr lang="en-US" sz="3600" dirty="0" err="1">
                <a:cs typeface="+mj-cs"/>
              </a:rPr>
              <a:t>buona</a:t>
            </a:r>
            <a:r>
              <a:rPr lang="en-US" sz="3600" dirty="0">
                <a:cs typeface="+mj-cs"/>
              </a:rPr>
              <a:t> </a:t>
            </a:r>
            <a:r>
              <a:rPr lang="en-US" sz="3600" dirty="0" err="1">
                <a:cs typeface="+mj-cs"/>
              </a:rPr>
              <a:t>fortuna</a:t>
            </a:r>
            <a:r>
              <a:rPr lang="en-US" sz="3600" dirty="0">
                <a:cs typeface="+mj-cs"/>
              </a:rPr>
              <a:t>, il </a:t>
            </a:r>
            <a:r>
              <a:rPr lang="en-US" sz="3600" dirty="0" err="1">
                <a:cs typeface="+mj-cs"/>
              </a:rPr>
              <a:t>corso</a:t>
            </a:r>
            <a:r>
              <a:rPr lang="en-US" sz="3600" dirty="0">
                <a:cs typeface="+mj-cs"/>
              </a:rPr>
              <a:t> </a:t>
            </a:r>
            <a:r>
              <a:rPr lang="en-US" sz="3600" dirty="0" err="1">
                <a:cs typeface="+mj-cs"/>
              </a:rPr>
              <a:t>si</a:t>
            </a:r>
            <a:r>
              <a:rPr lang="en-US" sz="3600" dirty="0">
                <a:cs typeface="+mj-cs"/>
              </a:rPr>
              <a:t> conclude, ma non il nostro </a:t>
            </a:r>
            <a:r>
              <a:rPr lang="en-US" sz="3600" dirty="0" err="1">
                <a:cs typeface="+mj-cs"/>
              </a:rPr>
              <a:t>personale</a:t>
            </a:r>
            <a:r>
              <a:rPr lang="en-US" sz="3600" dirty="0">
                <a:cs typeface="+mj-cs"/>
              </a:rPr>
              <a:t> e </a:t>
            </a:r>
            <a:r>
              <a:rPr lang="en-US" sz="3600" dirty="0" err="1">
                <a:cs typeface="+mj-cs"/>
              </a:rPr>
              <a:t>privato</a:t>
            </a:r>
            <a:r>
              <a:rPr lang="en-US" sz="3600" dirty="0">
                <a:cs typeface="+mj-cs"/>
              </a:rPr>
              <a:t> piacere di </a:t>
            </a:r>
            <a:r>
              <a:rPr lang="en-US" sz="3600" dirty="0" err="1">
                <a:cs typeface="+mj-cs"/>
              </a:rPr>
              <a:t>restare</a:t>
            </a:r>
            <a:r>
              <a:rPr lang="en-US" sz="3600" dirty="0">
                <a:cs typeface="+mj-cs"/>
              </a:rPr>
              <a:t> in </a:t>
            </a:r>
            <a:r>
              <a:rPr lang="en-US" sz="3600" dirty="0" err="1">
                <a:cs typeface="+mj-cs"/>
              </a:rPr>
              <a:t>contatto</a:t>
            </a:r>
            <a:r>
              <a:rPr lang="en-US" sz="3600" dirty="0">
                <a:cs typeface="+mj-cs"/>
              </a:rPr>
              <a:t>.</a:t>
            </a:r>
          </a:p>
        </p:txBody>
      </p:sp>
      <p:sp useBgFill="1">
        <p:nvSpPr>
          <p:cNvPr id="14" name="Freeform: Shape 13">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Segnaposto piè di pagina 3">
            <a:extLst>
              <a:ext uri="{FF2B5EF4-FFF2-40B4-BE49-F238E27FC236}">
                <a16:creationId xmlns:a16="http://schemas.microsoft.com/office/drawing/2014/main" id="{474C1D68-EBD7-132F-E676-EB04C91E78D0}"/>
              </a:ext>
            </a:extLst>
          </p:cNvPr>
          <p:cNvSpPr>
            <a:spLocks noGrp="1"/>
          </p:cNvSpPr>
          <p:nvPr>
            <p:ph type="ftr" sz="quarter" idx="11"/>
          </p:nvPr>
        </p:nvSpPr>
        <p:spPr>
          <a:xfrm>
            <a:off x="482599" y="6041362"/>
            <a:ext cx="2995511" cy="365125"/>
          </a:xfrm>
        </p:spPr>
        <p:txBody>
          <a:bodyPr vert="horz" lIns="91440" tIns="45720" rIns="91440" bIns="45720" rtlCol="0" anchor="b">
            <a:normAutofit/>
          </a:bodyPr>
          <a:lstStyle/>
          <a:p>
            <a:pPr>
              <a:spcAft>
                <a:spcPts val="600"/>
              </a:spcAft>
            </a:pPr>
            <a:r>
              <a:rPr lang="en-US"/>
              <a:t>Prof Carlini per i corsi aziendali</a:t>
            </a:r>
          </a:p>
        </p:txBody>
      </p:sp>
      <p:sp>
        <p:nvSpPr>
          <p:cNvPr id="3" name="Segnaposto data 2">
            <a:extLst>
              <a:ext uri="{FF2B5EF4-FFF2-40B4-BE49-F238E27FC236}">
                <a16:creationId xmlns:a16="http://schemas.microsoft.com/office/drawing/2014/main" id="{674D1A50-806D-9751-4778-4D258135C25B}"/>
              </a:ext>
            </a:extLst>
          </p:cNvPr>
          <p:cNvSpPr>
            <a:spLocks noGrp="1"/>
          </p:cNvSpPr>
          <p:nvPr>
            <p:ph type="dt" sz="half" idx="10"/>
          </p:nvPr>
        </p:nvSpPr>
        <p:spPr>
          <a:xfrm>
            <a:off x="7000969" y="6041362"/>
            <a:ext cx="1007780" cy="365125"/>
          </a:xfrm>
        </p:spPr>
        <p:txBody>
          <a:bodyPr vert="horz" lIns="91440" tIns="45720" rIns="91440" bIns="45720" rtlCol="0" anchor="b">
            <a:normAutofit/>
          </a:bodyPr>
          <a:lstStyle/>
          <a:p>
            <a:pPr>
              <a:spcAft>
                <a:spcPts val="600"/>
              </a:spcAft>
            </a:pPr>
            <a:fld id="{9781C7BA-B27F-6D44-A4E9-4D77F5796B42}" type="datetime1">
              <a:rPr lang="it-IT" smtClean="0">
                <a:solidFill>
                  <a:srgbClr val="FFFFFF"/>
                </a:solidFill>
              </a:rPr>
              <a:t>29/05/22</a:t>
            </a:fld>
            <a:endParaRPr lang="en-US">
              <a:solidFill>
                <a:srgbClr val="FFFFFF"/>
              </a:solidFill>
            </a:endParaRPr>
          </a:p>
        </p:txBody>
      </p:sp>
      <p:sp>
        <p:nvSpPr>
          <p:cNvPr id="5" name="Segnaposto numero diapositiva 4">
            <a:extLst>
              <a:ext uri="{FF2B5EF4-FFF2-40B4-BE49-F238E27FC236}">
                <a16:creationId xmlns:a16="http://schemas.microsoft.com/office/drawing/2014/main" id="{C872193C-DD1D-11F2-56A4-794CC91BE4B5}"/>
              </a:ext>
            </a:extLst>
          </p:cNvPr>
          <p:cNvSpPr>
            <a:spLocks noGrp="1"/>
          </p:cNvSpPr>
          <p:nvPr>
            <p:ph type="sldNum" sz="quarter" idx="12"/>
          </p:nvPr>
        </p:nvSpPr>
        <p:spPr>
          <a:xfrm>
            <a:off x="8008748" y="5915888"/>
            <a:ext cx="796616" cy="490599"/>
          </a:xfrm>
        </p:spPr>
        <p:txBody>
          <a:bodyPr vert="horz" lIns="91440" tIns="45720" rIns="91440" bIns="10800" rtlCol="0" anchor="b">
            <a:normAutofit/>
          </a:bodyPr>
          <a:lstStyle/>
          <a:p>
            <a:pPr>
              <a:spcAft>
                <a:spcPts val="600"/>
              </a:spcAft>
            </a:pPr>
            <a:fld id="{19590046-DA73-4BBF-84B5-C08E6F75191A}" type="slidenum">
              <a:rPr lang="en-US" kern="1200">
                <a:solidFill>
                  <a:srgbClr val="FFFFFF"/>
                </a:solidFill>
                <a:latin typeface="+mn-lt"/>
                <a:ea typeface="+mn-ea"/>
                <a:cs typeface="+mn-cs"/>
              </a:rPr>
              <a:pPr>
                <a:spcAft>
                  <a:spcPts val="600"/>
                </a:spcAft>
              </a:pPr>
              <a:t>42</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181933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D536F-3F4A-4B15-A2D3-B9FB07F12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useBgFill="1">
        <p:nvSpPr>
          <p:cNvPr id="12" name="Rectangle 11">
            <a:extLst>
              <a:ext uri="{FF2B5EF4-FFF2-40B4-BE49-F238E27FC236}">
                <a16:creationId xmlns:a16="http://schemas.microsoft.com/office/drawing/2014/main" id="{87D75BE9-19D3-4D76-86D4-E0A7889E9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CC687CBF-3B12-461C-A27E-FECCFAD25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18503"/>
          <a:stretch>
            <a:fillRect/>
          </a:stretch>
        </p:blipFill>
        <p:spPr>
          <a:xfrm>
            <a:off x="0" y="857251"/>
            <a:ext cx="8708573" cy="3992171"/>
          </a:xfrm>
          <a:custGeom>
            <a:avLst/>
            <a:gdLst>
              <a:gd name="connsiteX0" fmla="*/ 0 w 11611430"/>
              <a:gd name="connsiteY0" fmla="*/ 4244906 h 5322895"/>
              <a:gd name="connsiteX1" fmla="*/ 789221 w 11611430"/>
              <a:gd name="connsiteY1" fmla="*/ 4698931 h 5322895"/>
              <a:gd name="connsiteX2" fmla="*/ 784809 w 11611430"/>
              <a:gd name="connsiteY2" fmla="*/ 4705851 h 5322895"/>
              <a:gd name="connsiteX3" fmla="*/ 1222108 w 11611430"/>
              <a:gd name="connsiteY3" fmla="*/ 4984686 h 5322895"/>
              <a:gd name="connsiteX4" fmla="*/ 1039799 w 11611430"/>
              <a:gd name="connsiteY4" fmla="*/ 4961027 h 5322895"/>
              <a:gd name="connsiteX5" fmla="*/ 797865 w 11611430"/>
              <a:gd name="connsiteY5" fmla="*/ 4927397 h 5322895"/>
              <a:gd name="connsiteX6" fmla="*/ 579265 w 11611430"/>
              <a:gd name="connsiteY6" fmla="*/ 4895519 h 5322895"/>
              <a:gd name="connsiteX7" fmla="*/ 395052 w 11611430"/>
              <a:gd name="connsiteY7" fmla="*/ 4868896 h 5322895"/>
              <a:gd name="connsiteX8" fmla="*/ 240312 w 11611430"/>
              <a:gd name="connsiteY8" fmla="*/ 4843673 h 5322895"/>
              <a:gd name="connsiteX9" fmla="*/ 27853 w 11611430"/>
              <a:gd name="connsiteY9" fmla="*/ 4807592 h 5322895"/>
              <a:gd name="connsiteX10" fmla="*/ 0 w 11611430"/>
              <a:gd name="connsiteY10" fmla="*/ 4802879 h 5322895"/>
              <a:gd name="connsiteX11" fmla="*/ 4296623 w 11611430"/>
              <a:gd name="connsiteY11" fmla="*/ 1548702 h 5322895"/>
              <a:gd name="connsiteX12" fmla="*/ 4293181 w 11611430"/>
              <a:gd name="connsiteY12" fmla="*/ 1551087 h 5322895"/>
              <a:gd name="connsiteX13" fmla="*/ 4294099 w 11611430"/>
              <a:gd name="connsiteY13" fmla="*/ 1550404 h 5322895"/>
              <a:gd name="connsiteX14" fmla="*/ 4296623 w 11611430"/>
              <a:gd name="connsiteY14" fmla="*/ 1548702 h 5322895"/>
              <a:gd name="connsiteX15" fmla="*/ 4453128 w 11611430"/>
              <a:gd name="connsiteY15" fmla="*/ 822960 h 5322895"/>
              <a:gd name="connsiteX16" fmla="*/ 4425696 w 11611430"/>
              <a:gd name="connsiteY16" fmla="*/ 841248 h 5322895"/>
              <a:gd name="connsiteX17" fmla="*/ 4453128 w 11611430"/>
              <a:gd name="connsiteY17" fmla="*/ 822960 h 5322895"/>
              <a:gd name="connsiteX18" fmla="*/ 4951493 w 11611430"/>
              <a:gd name="connsiteY18" fmla="*/ 525922 h 5322895"/>
              <a:gd name="connsiteX19" fmla="*/ 4946904 w 11611430"/>
              <a:gd name="connsiteY19" fmla="*/ 548640 h 5322895"/>
              <a:gd name="connsiteX20" fmla="*/ 4928616 w 11611430"/>
              <a:gd name="connsiteY20" fmla="*/ 576072 h 5322895"/>
              <a:gd name="connsiteX21" fmla="*/ 4901184 w 11611430"/>
              <a:gd name="connsiteY21" fmla="*/ 585216 h 5322895"/>
              <a:gd name="connsiteX22" fmla="*/ 4837176 w 11611430"/>
              <a:gd name="connsiteY22" fmla="*/ 630936 h 5322895"/>
              <a:gd name="connsiteX23" fmla="*/ 4782312 w 11611430"/>
              <a:gd name="connsiteY23" fmla="*/ 667512 h 5322895"/>
              <a:gd name="connsiteX24" fmla="*/ 4663440 w 11611430"/>
              <a:gd name="connsiteY24" fmla="*/ 722376 h 5322895"/>
              <a:gd name="connsiteX25" fmla="*/ 4636009 w 11611430"/>
              <a:gd name="connsiteY25" fmla="*/ 731520 h 5322895"/>
              <a:gd name="connsiteX26" fmla="*/ 4608576 w 11611430"/>
              <a:gd name="connsiteY26" fmla="*/ 749808 h 5322895"/>
              <a:gd name="connsiteX27" fmla="*/ 4562856 w 11611430"/>
              <a:gd name="connsiteY27" fmla="*/ 768096 h 5322895"/>
              <a:gd name="connsiteX28" fmla="*/ 4480560 w 11611430"/>
              <a:gd name="connsiteY28" fmla="*/ 804672 h 5322895"/>
              <a:gd name="connsiteX29" fmla="*/ 4453128 w 11611430"/>
              <a:gd name="connsiteY29" fmla="*/ 822960 h 5322895"/>
              <a:gd name="connsiteX30" fmla="*/ 4507992 w 11611430"/>
              <a:gd name="connsiteY30" fmla="*/ 786384 h 5322895"/>
              <a:gd name="connsiteX31" fmla="*/ 4522382 w 11611430"/>
              <a:gd name="connsiteY31" fmla="*/ 780996 h 5322895"/>
              <a:gd name="connsiteX32" fmla="*/ 4535424 w 11611430"/>
              <a:gd name="connsiteY32" fmla="*/ 777240 h 5322895"/>
              <a:gd name="connsiteX33" fmla="*/ 4537453 w 11611430"/>
              <a:gd name="connsiteY33" fmla="*/ 775888 h 5322895"/>
              <a:gd name="connsiteX34" fmla="*/ 4544222 w 11611430"/>
              <a:gd name="connsiteY34" fmla="*/ 777042 h 5322895"/>
              <a:gd name="connsiteX35" fmla="*/ 4547575 w 11611430"/>
              <a:gd name="connsiteY35" fmla="*/ 773891 h 5322895"/>
              <a:gd name="connsiteX36" fmla="*/ 4552471 w 11611430"/>
              <a:gd name="connsiteY36" fmla="*/ 765876 h 5322895"/>
              <a:gd name="connsiteX37" fmla="*/ 4562856 w 11611430"/>
              <a:gd name="connsiteY37" fmla="*/ 758952 h 5322895"/>
              <a:gd name="connsiteX38" fmla="*/ 4590288 w 11611430"/>
              <a:gd name="connsiteY38" fmla="*/ 749808 h 5322895"/>
              <a:gd name="connsiteX39" fmla="*/ 4617720 w 11611430"/>
              <a:gd name="connsiteY39" fmla="*/ 731520 h 5322895"/>
              <a:gd name="connsiteX40" fmla="*/ 4663440 w 11611430"/>
              <a:gd name="connsiteY40" fmla="*/ 713232 h 5322895"/>
              <a:gd name="connsiteX41" fmla="*/ 4690872 w 11611430"/>
              <a:gd name="connsiteY41" fmla="*/ 694944 h 5322895"/>
              <a:gd name="connsiteX42" fmla="*/ 4718305 w 11611430"/>
              <a:gd name="connsiteY42" fmla="*/ 685800 h 5322895"/>
              <a:gd name="connsiteX43" fmla="*/ 4745736 w 11611430"/>
              <a:gd name="connsiteY43" fmla="*/ 667512 h 5322895"/>
              <a:gd name="connsiteX44" fmla="*/ 4782312 w 11611430"/>
              <a:gd name="connsiteY44" fmla="*/ 649224 h 5322895"/>
              <a:gd name="connsiteX45" fmla="*/ 4818888 w 11611430"/>
              <a:gd name="connsiteY45" fmla="*/ 612648 h 5322895"/>
              <a:gd name="connsiteX46" fmla="*/ 4892040 w 11611430"/>
              <a:gd name="connsiteY46" fmla="*/ 566928 h 5322895"/>
              <a:gd name="connsiteX47" fmla="*/ 4919472 w 11611430"/>
              <a:gd name="connsiteY47" fmla="*/ 557784 h 5322895"/>
              <a:gd name="connsiteX48" fmla="*/ 4946904 w 11611430"/>
              <a:gd name="connsiteY48" fmla="*/ 530352 h 5322895"/>
              <a:gd name="connsiteX49" fmla="*/ 5129784 w 11611430"/>
              <a:gd name="connsiteY49" fmla="*/ 374904 h 5322895"/>
              <a:gd name="connsiteX50" fmla="*/ 5047488 w 11611430"/>
              <a:gd name="connsiteY50" fmla="*/ 384048 h 5322895"/>
              <a:gd name="connsiteX51" fmla="*/ 5102090 w 11611430"/>
              <a:gd name="connsiteY51" fmla="*/ 427729 h 5322895"/>
              <a:gd name="connsiteX52" fmla="*/ 5084064 w 11611430"/>
              <a:gd name="connsiteY52" fmla="*/ 457200 h 5322895"/>
              <a:gd name="connsiteX53" fmla="*/ 5056632 w 11611430"/>
              <a:gd name="connsiteY53" fmla="*/ 466344 h 5322895"/>
              <a:gd name="connsiteX54" fmla="*/ 5029200 w 11611430"/>
              <a:gd name="connsiteY54" fmla="*/ 484632 h 5322895"/>
              <a:gd name="connsiteX55" fmla="*/ 4965109 w 11611430"/>
              <a:gd name="connsiteY55" fmla="*/ 512775 h 5322895"/>
              <a:gd name="connsiteX56" fmla="*/ 4951493 w 11611430"/>
              <a:gd name="connsiteY56" fmla="*/ 525922 h 5322895"/>
              <a:gd name="connsiteX57" fmla="*/ 4952969 w 11611430"/>
              <a:gd name="connsiteY57" fmla="*/ 518612 h 5322895"/>
              <a:gd name="connsiteX58" fmla="*/ 4965192 w 11611430"/>
              <a:gd name="connsiteY58" fmla="*/ 493776 h 5322895"/>
              <a:gd name="connsiteX59" fmla="*/ 4992624 w 11611430"/>
              <a:gd name="connsiteY59" fmla="*/ 475488 h 5322895"/>
              <a:gd name="connsiteX60" fmla="*/ 5010912 w 11611430"/>
              <a:gd name="connsiteY60" fmla="*/ 448056 h 5322895"/>
              <a:gd name="connsiteX61" fmla="*/ 5020056 w 11611430"/>
              <a:gd name="connsiteY61" fmla="*/ 420624 h 5322895"/>
              <a:gd name="connsiteX62" fmla="*/ 5001768 w 11611430"/>
              <a:gd name="connsiteY62" fmla="*/ 448056 h 5322895"/>
              <a:gd name="connsiteX63" fmla="*/ 4974336 w 11611430"/>
              <a:gd name="connsiteY63" fmla="*/ 466344 h 5322895"/>
              <a:gd name="connsiteX64" fmla="*/ 4919472 w 11611430"/>
              <a:gd name="connsiteY64" fmla="*/ 521208 h 5322895"/>
              <a:gd name="connsiteX65" fmla="*/ 4782312 w 11611430"/>
              <a:gd name="connsiteY65" fmla="*/ 612648 h 5322895"/>
              <a:gd name="connsiteX66" fmla="*/ 4754880 w 11611430"/>
              <a:gd name="connsiteY66" fmla="*/ 630936 h 5322895"/>
              <a:gd name="connsiteX67" fmla="*/ 4727448 w 11611430"/>
              <a:gd name="connsiteY67" fmla="*/ 649224 h 5322895"/>
              <a:gd name="connsiteX68" fmla="*/ 4700016 w 11611430"/>
              <a:gd name="connsiteY68" fmla="*/ 658368 h 5322895"/>
              <a:gd name="connsiteX69" fmla="*/ 4645152 w 11611430"/>
              <a:gd name="connsiteY69" fmla="*/ 685800 h 5322895"/>
              <a:gd name="connsiteX70" fmla="*/ 4562856 w 11611430"/>
              <a:gd name="connsiteY70" fmla="*/ 749808 h 5322895"/>
              <a:gd name="connsiteX71" fmla="*/ 4552704 w 11611430"/>
              <a:gd name="connsiteY71" fmla="*/ 765494 h 5322895"/>
              <a:gd name="connsiteX72" fmla="*/ 4552471 w 11611430"/>
              <a:gd name="connsiteY72" fmla="*/ 765876 h 5322895"/>
              <a:gd name="connsiteX73" fmla="*/ 4537453 w 11611430"/>
              <a:gd name="connsiteY73" fmla="*/ 775888 h 5322895"/>
              <a:gd name="connsiteX74" fmla="*/ 4536471 w 11611430"/>
              <a:gd name="connsiteY74" fmla="*/ 775721 h 5322895"/>
              <a:gd name="connsiteX75" fmla="*/ 4522382 w 11611430"/>
              <a:gd name="connsiteY75" fmla="*/ 780996 h 5322895"/>
              <a:gd name="connsiteX76" fmla="*/ 4507401 w 11611430"/>
              <a:gd name="connsiteY76" fmla="*/ 785310 h 5322895"/>
              <a:gd name="connsiteX77" fmla="*/ 4480560 w 11611430"/>
              <a:gd name="connsiteY77" fmla="*/ 795528 h 5322895"/>
              <a:gd name="connsiteX78" fmla="*/ 4453128 w 11611430"/>
              <a:gd name="connsiteY78" fmla="*/ 813816 h 5322895"/>
              <a:gd name="connsiteX79" fmla="*/ 4425696 w 11611430"/>
              <a:gd name="connsiteY79" fmla="*/ 841248 h 5322895"/>
              <a:gd name="connsiteX80" fmla="*/ 4398264 w 11611430"/>
              <a:gd name="connsiteY80" fmla="*/ 850392 h 5322895"/>
              <a:gd name="connsiteX81" fmla="*/ 4325112 w 11611430"/>
              <a:gd name="connsiteY81" fmla="*/ 896112 h 5322895"/>
              <a:gd name="connsiteX82" fmla="*/ 4270248 w 11611430"/>
              <a:gd name="connsiteY82" fmla="*/ 932688 h 5322895"/>
              <a:gd name="connsiteX83" fmla="*/ 4247885 w 11611430"/>
              <a:gd name="connsiteY83" fmla="*/ 954922 h 5322895"/>
              <a:gd name="connsiteX84" fmla="*/ 4239181 w 11611430"/>
              <a:gd name="connsiteY84" fmla="*/ 963417 h 5322895"/>
              <a:gd name="connsiteX85" fmla="*/ 4237347 w 11611430"/>
              <a:gd name="connsiteY85" fmla="*/ 965126 h 5322895"/>
              <a:gd name="connsiteX86" fmla="*/ 4238245 w 11611430"/>
              <a:gd name="connsiteY86" fmla="*/ 964330 h 5322895"/>
              <a:gd name="connsiteX87" fmla="*/ 4239181 w 11611430"/>
              <a:gd name="connsiteY87" fmla="*/ 963417 h 5322895"/>
              <a:gd name="connsiteX88" fmla="*/ 4241205 w 11611430"/>
              <a:gd name="connsiteY88" fmla="*/ 961530 h 5322895"/>
              <a:gd name="connsiteX89" fmla="*/ 4224528 w 11611430"/>
              <a:gd name="connsiteY89" fmla="*/ 987552 h 5322895"/>
              <a:gd name="connsiteX90" fmla="*/ 4169664 w 11611430"/>
              <a:gd name="connsiteY90" fmla="*/ 1033272 h 5322895"/>
              <a:gd name="connsiteX91" fmla="*/ 4151376 w 11611430"/>
              <a:gd name="connsiteY91" fmla="*/ 1060704 h 5322895"/>
              <a:gd name="connsiteX92" fmla="*/ 4123944 w 11611430"/>
              <a:gd name="connsiteY92" fmla="*/ 1078992 h 5322895"/>
              <a:gd name="connsiteX93" fmla="*/ 4087368 w 11611430"/>
              <a:gd name="connsiteY93" fmla="*/ 1133856 h 5322895"/>
              <a:gd name="connsiteX94" fmla="*/ 4069080 w 11611430"/>
              <a:gd name="connsiteY94" fmla="*/ 1161288 h 5322895"/>
              <a:gd name="connsiteX95" fmla="*/ 4050792 w 11611430"/>
              <a:gd name="connsiteY95" fmla="*/ 1188720 h 5322895"/>
              <a:gd name="connsiteX96" fmla="*/ 4023360 w 11611430"/>
              <a:gd name="connsiteY96" fmla="*/ 1271016 h 5322895"/>
              <a:gd name="connsiteX97" fmla="*/ 4014216 w 11611430"/>
              <a:gd name="connsiteY97" fmla="*/ 1298448 h 5322895"/>
              <a:gd name="connsiteX98" fmla="*/ 4032504 w 11611430"/>
              <a:gd name="connsiteY98" fmla="*/ 1490472 h 5322895"/>
              <a:gd name="connsiteX99" fmla="*/ 4050792 w 11611430"/>
              <a:gd name="connsiteY99" fmla="*/ 1517904 h 5322895"/>
              <a:gd name="connsiteX100" fmla="*/ 4078224 w 11611430"/>
              <a:gd name="connsiteY100" fmla="*/ 1591056 h 5322895"/>
              <a:gd name="connsiteX101" fmla="*/ 4114800 w 11611430"/>
              <a:gd name="connsiteY101" fmla="*/ 1600200 h 5322895"/>
              <a:gd name="connsiteX102" fmla="*/ 4178808 w 11611430"/>
              <a:gd name="connsiteY102" fmla="*/ 1591056 h 5322895"/>
              <a:gd name="connsiteX103" fmla="*/ 4261104 w 11611430"/>
              <a:gd name="connsiteY103" fmla="*/ 1572768 h 5322895"/>
              <a:gd name="connsiteX104" fmla="*/ 4287679 w 11611430"/>
              <a:gd name="connsiteY104" fmla="*/ 1554899 h 5322895"/>
              <a:gd name="connsiteX105" fmla="*/ 4293181 w 11611430"/>
              <a:gd name="connsiteY105" fmla="*/ 1551087 h 5322895"/>
              <a:gd name="connsiteX106" fmla="*/ 4286267 w 11611430"/>
              <a:gd name="connsiteY106" fmla="*/ 1556232 h 5322895"/>
              <a:gd name="connsiteX107" fmla="*/ 4325112 w 11611430"/>
              <a:gd name="connsiteY107" fmla="*/ 1545336 h 5322895"/>
              <a:gd name="connsiteX108" fmla="*/ 4379976 w 11611430"/>
              <a:gd name="connsiteY108" fmla="*/ 1508760 h 5322895"/>
              <a:gd name="connsiteX109" fmla="*/ 4407408 w 11611430"/>
              <a:gd name="connsiteY109" fmla="*/ 1490472 h 5322895"/>
              <a:gd name="connsiteX110" fmla="*/ 4434840 w 11611430"/>
              <a:gd name="connsiteY110" fmla="*/ 1481328 h 5322895"/>
              <a:gd name="connsiteX111" fmla="*/ 4526280 w 11611430"/>
              <a:gd name="connsiteY111" fmla="*/ 1426464 h 5322895"/>
              <a:gd name="connsiteX112" fmla="*/ 4855464 w 11611430"/>
              <a:gd name="connsiteY112" fmla="*/ 1417320 h 5322895"/>
              <a:gd name="connsiteX113" fmla="*/ 4937760 w 11611430"/>
              <a:gd name="connsiteY113" fmla="*/ 1399032 h 5322895"/>
              <a:gd name="connsiteX114" fmla="*/ 4965192 w 11611430"/>
              <a:gd name="connsiteY114" fmla="*/ 1389888 h 5322895"/>
              <a:gd name="connsiteX115" fmla="*/ 5029200 w 11611430"/>
              <a:gd name="connsiteY115" fmla="*/ 1380744 h 5322895"/>
              <a:gd name="connsiteX116" fmla="*/ 5102352 w 11611430"/>
              <a:gd name="connsiteY116" fmla="*/ 1362456 h 5322895"/>
              <a:gd name="connsiteX117" fmla="*/ 5129784 w 11611430"/>
              <a:gd name="connsiteY117" fmla="*/ 1344168 h 5322895"/>
              <a:gd name="connsiteX118" fmla="*/ 5175504 w 11611430"/>
              <a:gd name="connsiteY118" fmla="*/ 1335024 h 5322895"/>
              <a:gd name="connsiteX119" fmla="*/ 5202936 w 11611430"/>
              <a:gd name="connsiteY119" fmla="*/ 1325880 h 5322895"/>
              <a:gd name="connsiteX120" fmla="*/ 5276088 w 11611430"/>
              <a:gd name="connsiteY120" fmla="*/ 1307592 h 5322895"/>
              <a:gd name="connsiteX121" fmla="*/ 5303520 w 11611430"/>
              <a:gd name="connsiteY121" fmla="*/ 1298448 h 5322895"/>
              <a:gd name="connsiteX122" fmla="*/ 5367528 w 11611430"/>
              <a:gd name="connsiteY122" fmla="*/ 1289304 h 5322895"/>
              <a:gd name="connsiteX123" fmla="*/ 5687568 w 11611430"/>
              <a:gd name="connsiteY123" fmla="*/ 896112 h 5322895"/>
              <a:gd name="connsiteX124" fmla="*/ 5102090 w 11611430"/>
              <a:gd name="connsiteY124" fmla="*/ 427729 h 5322895"/>
              <a:gd name="connsiteX125" fmla="*/ 5108561 w 11611430"/>
              <a:gd name="connsiteY125" fmla="*/ 417150 h 5322895"/>
              <a:gd name="connsiteX126" fmla="*/ 5129784 w 11611430"/>
              <a:gd name="connsiteY126" fmla="*/ 374904 h 5322895"/>
              <a:gd name="connsiteX127" fmla="*/ 0 w 11611430"/>
              <a:gd name="connsiteY127" fmla="*/ 0 h 5322895"/>
              <a:gd name="connsiteX128" fmla="*/ 11611430 w 11611430"/>
              <a:gd name="connsiteY128" fmla="*/ 0 h 5322895"/>
              <a:gd name="connsiteX129" fmla="*/ 11611430 w 11611430"/>
              <a:gd name="connsiteY129" fmla="*/ 4911695 h 5322895"/>
              <a:gd name="connsiteX130" fmla="*/ 11401197 w 11611430"/>
              <a:gd name="connsiteY130" fmla="*/ 4948416 h 5322895"/>
              <a:gd name="connsiteX131" fmla="*/ 11121192 w 11611430"/>
              <a:gd name="connsiteY131" fmla="*/ 4990102 h 5322895"/>
              <a:gd name="connsiteX132" fmla="*/ 10842416 w 11611430"/>
              <a:gd name="connsiteY132" fmla="*/ 5032139 h 5322895"/>
              <a:gd name="connsiteX133" fmla="*/ 10562411 w 11611430"/>
              <a:gd name="connsiteY133" fmla="*/ 5071374 h 5322895"/>
              <a:gd name="connsiteX134" fmla="*/ 10286091 w 11611430"/>
              <a:gd name="connsiteY134" fmla="*/ 5105003 h 5322895"/>
              <a:gd name="connsiteX135" fmla="*/ 10006086 w 11611430"/>
              <a:gd name="connsiteY135" fmla="*/ 5136881 h 5322895"/>
              <a:gd name="connsiteX136" fmla="*/ 9727310 w 11611430"/>
              <a:gd name="connsiteY136" fmla="*/ 5165957 h 5322895"/>
              <a:gd name="connsiteX137" fmla="*/ 9453445 w 11611430"/>
              <a:gd name="connsiteY137" fmla="*/ 5191179 h 5322895"/>
              <a:gd name="connsiteX138" fmla="*/ 9175897 w 11611430"/>
              <a:gd name="connsiteY138" fmla="*/ 5216401 h 5322895"/>
              <a:gd name="connsiteX139" fmla="*/ 8902033 w 11611430"/>
              <a:gd name="connsiteY139" fmla="*/ 5237420 h 5322895"/>
              <a:gd name="connsiteX140" fmla="*/ 8628169 w 11611430"/>
              <a:gd name="connsiteY140" fmla="*/ 5253884 h 5322895"/>
              <a:gd name="connsiteX141" fmla="*/ 8355533 w 11611430"/>
              <a:gd name="connsiteY141" fmla="*/ 5271050 h 5322895"/>
              <a:gd name="connsiteX142" fmla="*/ 8085353 w 11611430"/>
              <a:gd name="connsiteY142" fmla="*/ 5285412 h 5322895"/>
              <a:gd name="connsiteX143" fmla="*/ 7817629 w 11611430"/>
              <a:gd name="connsiteY143" fmla="*/ 5295571 h 5322895"/>
              <a:gd name="connsiteX144" fmla="*/ 7549905 w 11611430"/>
              <a:gd name="connsiteY144" fmla="*/ 5304329 h 5322895"/>
              <a:gd name="connsiteX145" fmla="*/ 7284638 w 11611430"/>
              <a:gd name="connsiteY145" fmla="*/ 5312736 h 5322895"/>
              <a:gd name="connsiteX146" fmla="*/ 7023055 w 11611430"/>
              <a:gd name="connsiteY146" fmla="*/ 5316590 h 5322895"/>
              <a:gd name="connsiteX147" fmla="*/ 6761472 w 11611430"/>
              <a:gd name="connsiteY147" fmla="*/ 5320793 h 5322895"/>
              <a:gd name="connsiteX148" fmla="*/ 6503573 w 11611430"/>
              <a:gd name="connsiteY148" fmla="*/ 5322895 h 5322895"/>
              <a:gd name="connsiteX149" fmla="*/ 6248130 w 11611430"/>
              <a:gd name="connsiteY149" fmla="*/ 5320793 h 5322895"/>
              <a:gd name="connsiteX150" fmla="*/ 5995144 w 11611430"/>
              <a:gd name="connsiteY150" fmla="*/ 5320793 h 5322895"/>
              <a:gd name="connsiteX151" fmla="*/ 5744613 w 11611430"/>
              <a:gd name="connsiteY151" fmla="*/ 5316590 h 5322895"/>
              <a:gd name="connsiteX152" fmla="*/ 5498995 w 11611430"/>
              <a:gd name="connsiteY152" fmla="*/ 5310284 h 5322895"/>
              <a:gd name="connsiteX153" fmla="*/ 5255834 w 11611430"/>
              <a:gd name="connsiteY153" fmla="*/ 5304329 h 5322895"/>
              <a:gd name="connsiteX154" fmla="*/ 5017584 w 11611430"/>
              <a:gd name="connsiteY154" fmla="*/ 5297673 h 5322895"/>
              <a:gd name="connsiteX155" fmla="*/ 4785514 w 11611430"/>
              <a:gd name="connsiteY155" fmla="*/ 5287726 h 5322895"/>
              <a:gd name="connsiteX156" fmla="*/ 4601443 w 11611430"/>
              <a:gd name="connsiteY156" fmla="*/ 4972173 h 5322895"/>
              <a:gd name="connsiteX157" fmla="*/ 4514210 w 11611430"/>
              <a:gd name="connsiteY157" fmla="*/ 4830422 h 5322895"/>
              <a:gd name="connsiteX158" fmla="*/ 4416076 w 11611430"/>
              <a:gd name="connsiteY158" fmla="*/ 4732288 h 5322895"/>
              <a:gd name="connsiteX159" fmla="*/ 4274325 w 11611430"/>
              <a:gd name="connsiteY159" fmla="*/ 4557826 h 5322895"/>
              <a:gd name="connsiteX160" fmla="*/ 4241613 w 11611430"/>
              <a:gd name="connsiteY160" fmla="*/ 4525113 h 5322895"/>
              <a:gd name="connsiteX161" fmla="*/ 4208902 w 11611430"/>
              <a:gd name="connsiteY161" fmla="*/ 4481499 h 5322895"/>
              <a:gd name="connsiteX162" fmla="*/ 4154382 w 11611430"/>
              <a:gd name="connsiteY162" fmla="*/ 4437883 h 5322895"/>
              <a:gd name="connsiteX163" fmla="*/ 4110766 w 11611430"/>
              <a:gd name="connsiteY163" fmla="*/ 4416075 h 5322895"/>
              <a:gd name="connsiteX164" fmla="*/ 4078054 w 11611430"/>
              <a:gd name="connsiteY164" fmla="*/ 4394267 h 5322895"/>
              <a:gd name="connsiteX165" fmla="*/ 4034439 w 11611430"/>
              <a:gd name="connsiteY165" fmla="*/ 4361556 h 5322895"/>
              <a:gd name="connsiteX166" fmla="*/ 3958111 w 11611430"/>
              <a:gd name="connsiteY166" fmla="*/ 4339747 h 5322895"/>
              <a:gd name="connsiteX167" fmla="*/ 3892688 w 11611430"/>
              <a:gd name="connsiteY167" fmla="*/ 4328844 h 5322895"/>
              <a:gd name="connsiteX168" fmla="*/ 3718226 w 11611430"/>
              <a:gd name="connsiteY168" fmla="*/ 4307036 h 5322895"/>
              <a:gd name="connsiteX169" fmla="*/ 3641899 w 11611430"/>
              <a:gd name="connsiteY169" fmla="*/ 4274324 h 5322895"/>
              <a:gd name="connsiteX170" fmla="*/ 3620091 w 11611430"/>
              <a:gd name="connsiteY170" fmla="*/ 4252517 h 5322895"/>
              <a:gd name="connsiteX171" fmla="*/ 3565572 w 11611430"/>
              <a:gd name="connsiteY171" fmla="*/ 4230709 h 5322895"/>
              <a:gd name="connsiteX172" fmla="*/ 3500148 w 11611430"/>
              <a:gd name="connsiteY172" fmla="*/ 4208901 h 5322895"/>
              <a:gd name="connsiteX173" fmla="*/ 3478341 w 11611430"/>
              <a:gd name="connsiteY173" fmla="*/ 4176190 h 5322895"/>
              <a:gd name="connsiteX174" fmla="*/ 3543764 w 11611430"/>
              <a:gd name="connsiteY174" fmla="*/ 4132574 h 5322895"/>
              <a:gd name="connsiteX175" fmla="*/ 3445629 w 11611430"/>
              <a:gd name="connsiteY175" fmla="*/ 4121670 h 5322895"/>
              <a:gd name="connsiteX176" fmla="*/ 3391109 w 11611430"/>
              <a:gd name="connsiteY176" fmla="*/ 4132574 h 5322895"/>
              <a:gd name="connsiteX177" fmla="*/ 3303878 w 11611430"/>
              <a:gd name="connsiteY177" fmla="*/ 4154381 h 5322895"/>
              <a:gd name="connsiteX178" fmla="*/ 3260263 w 11611430"/>
              <a:gd name="connsiteY178" fmla="*/ 4165285 h 5322895"/>
              <a:gd name="connsiteX179" fmla="*/ 3194839 w 11611430"/>
              <a:gd name="connsiteY179" fmla="*/ 4187093 h 5322895"/>
              <a:gd name="connsiteX180" fmla="*/ 3162128 w 11611430"/>
              <a:gd name="connsiteY180" fmla="*/ 4197997 h 5322895"/>
              <a:gd name="connsiteX181" fmla="*/ 3053089 w 11611430"/>
              <a:gd name="connsiteY181" fmla="*/ 4230709 h 5322895"/>
              <a:gd name="connsiteX182" fmla="*/ 2987666 w 11611430"/>
              <a:gd name="connsiteY182" fmla="*/ 4252517 h 5322895"/>
              <a:gd name="connsiteX183" fmla="*/ 2954954 w 11611430"/>
              <a:gd name="connsiteY183" fmla="*/ 4263420 h 5322895"/>
              <a:gd name="connsiteX184" fmla="*/ 2867723 w 11611430"/>
              <a:gd name="connsiteY184" fmla="*/ 4285228 h 5322895"/>
              <a:gd name="connsiteX185" fmla="*/ 2802300 w 11611430"/>
              <a:gd name="connsiteY185" fmla="*/ 4307036 h 5322895"/>
              <a:gd name="connsiteX186" fmla="*/ 2780492 w 11611430"/>
              <a:gd name="connsiteY186" fmla="*/ 4328844 h 5322895"/>
              <a:gd name="connsiteX187" fmla="*/ 2715069 w 11611430"/>
              <a:gd name="connsiteY187" fmla="*/ 4350652 h 5322895"/>
              <a:gd name="connsiteX188" fmla="*/ 2682357 w 11611430"/>
              <a:gd name="connsiteY188" fmla="*/ 4361556 h 5322895"/>
              <a:gd name="connsiteX189" fmla="*/ 2649646 w 11611430"/>
              <a:gd name="connsiteY189" fmla="*/ 4372459 h 5322895"/>
              <a:gd name="connsiteX190" fmla="*/ 2616933 w 11611430"/>
              <a:gd name="connsiteY190" fmla="*/ 4383363 h 5322895"/>
              <a:gd name="connsiteX191" fmla="*/ 2595126 w 11611430"/>
              <a:gd name="connsiteY191" fmla="*/ 4405171 h 5322895"/>
              <a:gd name="connsiteX192" fmla="*/ 2529703 w 11611430"/>
              <a:gd name="connsiteY192" fmla="*/ 4437883 h 5322895"/>
              <a:gd name="connsiteX193" fmla="*/ 2486087 w 11611430"/>
              <a:gd name="connsiteY193" fmla="*/ 4481499 h 5322895"/>
              <a:gd name="connsiteX194" fmla="*/ 2453375 w 11611430"/>
              <a:gd name="connsiteY194" fmla="*/ 4514210 h 5322895"/>
              <a:gd name="connsiteX195" fmla="*/ 2420664 w 11611430"/>
              <a:gd name="connsiteY195" fmla="*/ 4536017 h 5322895"/>
              <a:gd name="connsiteX196" fmla="*/ 2398856 w 11611430"/>
              <a:gd name="connsiteY196" fmla="*/ 4568729 h 5322895"/>
              <a:gd name="connsiteX197" fmla="*/ 2377048 w 11611430"/>
              <a:gd name="connsiteY197" fmla="*/ 4590537 h 5322895"/>
              <a:gd name="connsiteX198" fmla="*/ 2366144 w 11611430"/>
              <a:gd name="connsiteY198" fmla="*/ 4623249 h 5322895"/>
              <a:gd name="connsiteX199" fmla="*/ 2344336 w 11611430"/>
              <a:gd name="connsiteY199" fmla="*/ 4666865 h 5322895"/>
              <a:gd name="connsiteX200" fmla="*/ 2322528 w 11611430"/>
              <a:gd name="connsiteY200" fmla="*/ 4732288 h 5322895"/>
              <a:gd name="connsiteX201" fmla="*/ 2300721 w 11611430"/>
              <a:gd name="connsiteY201" fmla="*/ 4764999 h 5322895"/>
              <a:gd name="connsiteX202" fmla="*/ 2268010 w 11611430"/>
              <a:gd name="connsiteY202" fmla="*/ 4852231 h 5322895"/>
              <a:gd name="connsiteX203" fmla="*/ 2235297 w 11611430"/>
              <a:gd name="connsiteY203" fmla="*/ 4993981 h 5322895"/>
              <a:gd name="connsiteX204" fmla="*/ 2230567 w 11611430"/>
              <a:gd name="connsiteY204" fmla="*/ 5079209 h 5322895"/>
              <a:gd name="connsiteX205" fmla="*/ 2229538 w 11611430"/>
              <a:gd name="connsiteY205" fmla="*/ 5104344 h 5322895"/>
              <a:gd name="connsiteX206" fmla="*/ 1932621 w 11611430"/>
              <a:gd name="connsiteY206" fmla="*/ 5071374 h 5322895"/>
              <a:gd name="connsiteX207" fmla="*/ 1609634 w 11611430"/>
              <a:gd name="connsiteY207" fmla="*/ 5033891 h 5322895"/>
              <a:gd name="connsiteX208" fmla="*/ 1328757 w 11611430"/>
              <a:gd name="connsiteY208" fmla="*/ 4998467 h 5322895"/>
              <a:gd name="connsiteX209" fmla="*/ 852652 w 11611430"/>
              <a:gd name="connsiteY209" fmla="*/ 4694887 h 5322895"/>
              <a:gd name="connsiteX210" fmla="*/ 857930 w 11611430"/>
              <a:gd name="connsiteY210" fmla="*/ 4685713 h 5322895"/>
              <a:gd name="connsiteX211" fmla="*/ 0 w 11611430"/>
              <a:gd name="connsiteY211" fmla="*/ 4192161 h 5322895"/>
              <a:gd name="connsiteX212" fmla="*/ 0 w 11611430"/>
              <a:gd name="connsiteY212" fmla="*/ 3753332 h 5322895"/>
              <a:gd name="connsiteX213" fmla="*/ 0 w 11611430"/>
              <a:gd name="connsiteY213" fmla="*/ 3571886 h 5322895"/>
              <a:gd name="connsiteX214" fmla="*/ 0 w 11611430"/>
              <a:gd name="connsiteY214" fmla="*/ 471948 h 5322895"/>
              <a:gd name="connsiteX215" fmla="*/ 0 w 11611430"/>
              <a:gd name="connsiteY21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1611430" h="5322895">
                <a:moveTo>
                  <a:pt x="0" y="4244906"/>
                </a:moveTo>
                <a:lnTo>
                  <a:pt x="789221" y="4698931"/>
                </a:lnTo>
                <a:lnTo>
                  <a:pt x="784809" y="4705851"/>
                </a:lnTo>
                <a:lnTo>
                  <a:pt x="1222108" y="4984686"/>
                </a:lnTo>
                <a:lnTo>
                  <a:pt x="1039799" y="4961027"/>
                </a:lnTo>
                <a:lnTo>
                  <a:pt x="797865" y="4927397"/>
                </a:lnTo>
                <a:lnTo>
                  <a:pt x="579265" y="4895519"/>
                </a:lnTo>
                <a:lnTo>
                  <a:pt x="395052" y="4868896"/>
                </a:lnTo>
                <a:lnTo>
                  <a:pt x="240312" y="4843673"/>
                </a:lnTo>
                <a:lnTo>
                  <a:pt x="27853" y="4807592"/>
                </a:lnTo>
                <a:lnTo>
                  <a:pt x="0" y="4802879"/>
                </a:lnTo>
                <a:close/>
                <a:moveTo>
                  <a:pt x="4296623" y="1548702"/>
                </a:moveTo>
                <a:lnTo>
                  <a:pt x="4293181" y="1551087"/>
                </a:lnTo>
                <a:lnTo>
                  <a:pt x="4294099" y="1550404"/>
                </a:lnTo>
                <a:cubicBezTo>
                  <a:pt x="4296167" y="1548940"/>
                  <a:pt x="4297351" y="1548163"/>
                  <a:pt x="4296623" y="1548702"/>
                </a:cubicBezTo>
                <a:close/>
                <a:moveTo>
                  <a:pt x="4453128" y="822960"/>
                </a:moveTo>
                <a:cubicBezTo>
                  <a:pt x="4443984" y="829056"/>
                  <a:pt x="4436122" y="837773"/>
                  <a:pt x="4425696" y="841248"/>
                </a:cubicBezTo>
                <a:cubicBezTo>
                  <a:pt x="4436122" y="837773"/>
                  <a:pt x="4444625" y="830366"/>
                  <a:pt x="4453128" y="822960"/>
                </a:cubicBezTo>
                <a:close/>
                <a:moveTo>
                  <a:pt x="4951493" y="525922"/>
                </a:moveTo>
                <a:lnTo>
                  <a:pt x="4946904" y="548640"/>
                </a:lnTo>
                <a:cubicBezTo>
                  <a:pt x="4942441" y="558683"/>
                  <a:pt x="4934712" y="566928"/>
                  <a:pt x="4928616" y="576072"/>
                </a:cubicBezTo>
                <a:cubicBezTo>
                  <a:pt x="4919472" y="579120"/>
                  <a:pt x="4909806" y="580905"/>
                  <a:pt x="4901184" y="585216"/>
                </a:cubicBezTo>
                <a:cubicBezTo>
                  <a:pt x="4887813" y="591901"/>
                  <a:pt x="4845460" y="624723"/>
                  <a:pt x="4837176" y="630936"/>
                </a:cubicBezTo>
                <a:cubicBezTo>
                  <a:pt x="4819592" y="644124"/>
                  <a:pt x="4800601" y="655320"/>
                  <a:pt x="4782312" y="667512"/>
                </a:cubicBezTo>
                <a:cubicBezTo>
                  <a:pt x="4754782" y="685866"/>
                  <a:pt x="4698165" y="709354"/>
                  <a:pt x="4663440" y="722376"/>
                </a:cubicBezTo>
                <a:cubicBezTo>
                  <a:pt x="4654415" y="725760"/>
                  <a:pt x="4644629" y="727209"/>
                  <a:pt x="4636009" y="731520"/>
                </a:cubicBezTo>
                <a:cubicBezTo>
                  <a:pt x="4626179" y="736435"/>
                  <a:pt x="4618406" y="744893"/>
                  <a:pt x="4608576" y="749808"/>
                </a:cubicBezTo>
                <a:cubicBezTo>
                  <a:pt x="4593895" y="757149"/>
                  <a:pt x="4577537" y="760755"/>
                  <a:pt x="4562856" y="768096"/>
                </a:cubicBezTo>
                <a:cubicBezTo>
                  <a:pt x="4475913" y="811568"/>
                  <a:pt x="4622104" y="757491"/>
                  <a:pt x="4480560" y="804672"/>
                </a:cubicBezTo>
                <a:cubicBezTo>
                  <a:pt x="4470134" y="808148"/>
                  <a:pt x="4461631" y="815554"/>
                  <a:pt x="4453128" y="822960"/>
                </a:cubicBezTo>
                <a:cubicBezTo>
                  <a:pt x="4471416" y="810768"/>
                  <a:pt x="4488333" y="796214"/>
                  <a:pt x="4507992" y="786384"/>
                </a:cubicBezTo>
                <a:lnTo>
                  <a:pt x="4522382" y="780996"/>
                </a:lnTo>
                <a:lnTo>
                  <a:pt x="4535424" y="777240"/>
                </a:lnTo>
                <a:lnTo>
                  <a:pt x="4537453" y="775888"/>
                </a:lnTo>
                <a:lnTo>
                  <a:pt x="4544222" y="777042"/>
                </a:lnTo>
                <a:cubicBezTo>
                  <a:pt x="4545166" y="777651"/>
                  <a:pt x="4545376" y="777515"/>
                  <a:pt x="4547575" y="773891"/>
                </a:cubicBezTo>
                <a:lnTo>
                  <a:pt x="4552471" y="765876"/>
                </a:lnTo>
                <a:lnTo>
                  <a:pt x="4562856" y="758952"/>
                </a:lnTo>
                <a:cubicBezTo>
                  <a:pt x="4571477" y="754641"/>
                  <a:pt x="4581667" y="754119"/>
                  <a:pt x="4590288" y="749808"/>
                </a:cubicBezTo>
                <a:cubicBezTo>
                  <a:pt x="4600118" y="744893"/>
                  <a:pt x="4607890" y="736435"/>
                  <a:pt x="4617720" y="731520"/>
                </a:cubicBezTo>
                <a:cubicBezTo>
                  <a:pt x="4632401" y="724179"/>
                  <a:pt x="4648759" y="720573"/>
                  <a:pt x="4663440" y="713232"/>
                </a:cubicBezTo>
                <a:cubicBezTo>
                  <a:pt x="4673270" y="708317"/>
                  <a:pt x="4681042" y="699859"/>
                  <a:pt x="4690872" y="694944"/>
                </a:cubicBezTo>
                <a:cubicBezTo>
                  <a:pt x="4699493" y="690633"/>
                  <a:pt x="4709683" y="690111"/>
                  <a:pt x="4718305" y="685800"/>
                </a:cubicBezTo>
                <a:cubicBezTo>
                  <a:pt x="4728135" y="680885"/>
                  <a:pt x="4736194" y="672964"/>
                  <a:pt x="4745736" y="667512"/>
                </a:cubicBezTo>
                <a:cubicBezTo>
                  <a:pt x="4757571" y="660749"/>
                  <a:pt x="4771407" y="657403"/>
                  <a:pt x="4782312" y="649224"/>
                </a:cubicBezTo>
                <a:cubicBezTo>
                  <a:pt x="4796106" y="638879"/>
                  <a:pt x="4806696" y="624840"/>
                  <a:pt x="4818888" y="612648"/>
                </a:cubicBezTo>
                <a:cubicBezTo>
                  <a:pt x="4839221" y="592315"/>
                  <a:pt x="4866796" y="580697"/>
                  <a:pt x="4892040" y="566928"/>
                </a:cubicBezTo>
                <a:cubicBezTo>
                  <a:pt x="4900502" y="562313"/>
                  <a:pt x="4911452" y="563131"/>
                  <a:pt x="4919472" y="557784"/>
                </a:cubicBezTo>
                <a:cubicBezTo>
                  <a:pt x="4930232" y="550611"/>
                  <a:pt x="4937760" y="539496"/>
                  <a:pt x="4946904" y="530352"/>
                </a:cubicBezTo>
                <a:close/>
                <a:moveTo>
                  <a:pt x="5129784" y="374904"/>
                </a:moveTo>
                <a:lnTo>
                  <a:pt x="5047488" y="384048"/>
                </a:lnTo>
                <a:lnTo>
                  <a:pt x="5102090" y="427729"/>
                </a:lnTo>
                <a:lnTo>
                  <a:pt x="5084064" y="457200"/>
                </a:lnTo>
                <a:cubicBezTo>
                  <a:pt x="5078043" y="464726"/>
                  <a:pt x="5065253" y="462033"/>
                  <a:pt x="5056632" y="466344"/>
                </a:cubicBezTo>
                <a:cubicBezTo>
                  <a:pt x="5046802" y="471259"/>
                  <a:pt x="5039030" y="479717"/>
                  <a:pt x="5029200" y="484632"/>
                </a:cubicBezTo>
                <a:cubicBezTo>
                  <a:pt x="4988956" y="504754"/>
                  <a:pt x="5000279" y="480520"/>
                  <a:pt x="4965109" y="512775"/>
                </a:cubicBezTo>
                <a:lnTo>
                  <a:pt x="4951493" y="525922"/>
                </a:lnTo>
                <a:lnTo>
                  <a:pt x="4952969" y="518612"/>
                </a:lnTo>
                <a:cubicBezTo>
                  <a:pt x="4954558" y="508435"/>
                  <a:pt x="4957172" y="499123"/>
                  <a:pt x="4965192" y="493776"/>
                </a:cubicBezTo>
                <a:lnTo>
                  <a:pt x="4992624" y="475488"/>
                </a:lnTo>
                <a:cubicBezTo>
                  <a:pt x="4998720" y="466344"/>
                  <a:pt x="5005997" y="457886"/>
                  <a:pt x="5010912" y="448056"/>
                </a:cubicBezTo>
                <a:cubicBezTo>
                  <a:pt x="5015223" y="439435"/>
                  <a:pt x="5029695" y="420624"/>
                  <a:pt x="5020056" y="420624"/>
                </a:cubicBezTo>
                <a:cubicBezTo>
                  <a:pt x="5009066" y="420624"/>
                  <a:pt x="5009539" y="440285"/>
                  <a:pt x="5001768" y="448056"/>
                </a:cubicBezTo>
                <a:cubicBezTo>
                  <a:pt x="4993997" y="455827"/>
                  <a:pt x="4982550" y="459043"/>
                  <a:pt x="4974336" y="466344"/>
                </a:cubicBezTo>
                <a:cubicBezTo>
                  <a:pt x="4955006" y="483527"/>
                  <a:pt x="4940991" y="506862"/>
                  <a:pt x="4919472" y="521208"/>
                </a:cubicBezTo>
                <a:lnTo>
                  <a:pt x="4782312" y="612648"/>
                </a:lnTo>
                <a:lnTo>
                  <a:pt x="4754880" y="630936"/>
                </a:lnTo>
                <a:cubicBezTo>
                  <a:pt x="4745736" y="637032"/>
                  <a:pt x="4737874" y="645749"/>
                  <a:pt x="4727448" y="649224"/>
                </a:cubicBezTo>
                <a:cubicBezTo>
                  <a:pt x="4718305" y="652272"/>
                  <a:pt x="4708637" y="654057"/>
                  <a:pt x="4700016" y="658368"/>
                </a:cubicBezTo>
                <a:cubicBezTo>
                  <a:pt x="4629112" y="693820"/>
                  <a:pt x="4714103" y="662816"/>
                  <a:pt x="4645152" y="685800"/>
                </a:cubicBezTo>
                <a:cubicBezTo>
                  <a:pt x="4583472" y="747480"/>
                  <a:pt x="4614824" y="732485"/>
                  <a:pt x="4562856" y="749808"/>
                </a:cubicBezTo>
                <a:cubicBezTo>
                  <a:pt x="4558408" y="756480"/>
                  <a:pt x="4555137" y="761595"/>
                  <a:pt x="4552704" y="765494"/>
                </a:cubicBezTo>
                <a:lnTo>
                  <a:pt x="4552471" y="765876"/>
                </a:lnTo>
                <a:lnTo>
                  <a:pt x="4537453" y="775888"/>
                </a:lnTo>
                <a:lnTo>
                  <a:pt x="4536471" y="775721"/>
                </a:lnTo>
                <a:lnTo>
                  <a:pt x="4522382" y="780996"/>
                </a:lnTo>
                <a:lnTo>
                  <a:pt x="4507401" y="785310"/>
                </a:lnTo>
                <a:cubicBezTo>
                  <a:pt x="4497892" y="787567"/>
                  <a:pt x="4488580" y="790182"/>
                  <a:pt x="4480560" y="795528"/>
                </a:cubicBezTo>
                <a:cubicBezTo>
                  <a:pt x="4471416" y="801624"/>
                  <a:pt x="4461571" y="806781"/>
                  <a:pt x="4453128" y="813816"/>
                </a:cubicBezTo>
                <a:cubicBezTo>
                  <a:pt x="4443194" y="822095"/>
                  <a:pt x="4413428" y="845337"/>
                  <a:pt x="4425696" y="841248"/>
                </a:cubicBezTo>
                <a:cubicBezTo>
                  <a:pt x="4416552" y="844296"/>
                  <a:pt x="4406726" y="845777"/>
                  <a:pt x="4398264" y="850392"/>
                </a:cubicBezTo>
                <a:cubicBezTo>
                  <a:pt x="4373020" y="864161"/>
                  <a:pt x="4345446" y="875779"/>
                  <a:pt x="4325112" y="896112"/>
                </a:cubicBezTo>
                <a:cubicBezTo>
                  <a:pt x="4290864" y="930360"/>
                  <a:pt x="4309948" y="919455"/>
                  <a:pt x="4270248" y="932688"/>
                </a:cubicBezTo>
                <a:cubicBezTo>
                  <a:pt x="4260231" y="942706"/>
                  <a:pt x="4252997" y="949883"/>
                  <a:pt x="4247885" y="954922"/>
                </a:cubicBezTo>
                <a:lnTo>
                  <a:pt x="4239181" y="963417"/>
                </a:lnTo>
                <a:lnTo>
                  <a:pt x="4237347" y="965126"/>
                </a:lnTo>
                <a:cubicBezTo>
                  <a:pt x="4236632" y="965827"/>
                  <a:pt x="4236711" y="965796"/>
                  <a:pt x="4238245" y="964330"/>
                </a:cubicBezTo>
                <a:lnTo>
                  <a:pt x="4239181" y="963417"/>
                </a:lnTo>
                <a:lnTo>
                  <a:pt x="4241205" y="961530"/>
                </a:lnTo>
                <a:cubicBezTo>
                  <a:pt x="4247749" y="955680"/>
                  <a:pt x="4256355" y="949361"/>
                  <a:pt x="4224528" y="987552"/>
                </a:cubicBezTo>
                <a:cubicBezTo>
                  <a:pt x="4202526" y="1013954"/>
                  <a:pt x="4196637" y="1015290"/>
                  <a:pt x="4169664" y="1033272"/>
                </a:cubicBezTo>
                <a:cubicBezTo>
                  <a:pt x="4163568" y="1042416"/>
                  <a:pt x="4159147" y="1052933"/>
                  <a:pt x="4151376" y="1060704"/>
                </a:cubicBezTo>
                <a:cubicBezTo>
                  <a:pt x="4143605" y="1068475"/>
                  <a:pt x="4131181" y="1070721"/>
                  <a:pt x="4123944" y="1078992"/>
                </a:cubicBezTo>
                <a:cubicBezTo>
                  <a:pt x="4109470" y="1095533"/>
                  <a:pt x="4099560" y="1115568"/>
                  <a:pt x="4087368" y="1133856"/>
                </a:cubicBezTo>
                <a:lnTo>
                  <a:pt x="4069080" y="1161288"/>
                </a:lnTo>
                <a:cubicBezTo>
                  <a:pt x="4062984" y="1170432"/>
                  <a:pt x="4054267" y="1178294"/>
                  <a:pt x="4050792" y="1188720"/>
                </a:cubicBezTo>
                <a:lnTo>
                  <a:pt x="4023360" y="1271016"/>
                </a:lnTo>
                <a:lnTo>
                  <a:pt x="4014216" y="1298448"/>
                </a:lnTo>
                <a:cubicBezTo>
                  <a:pt x="4014289" y="1299545"/>
                  <a:pt x="4019996" y="1452949"/>
                  <a:pt x="4032504" y="1490472"/>
                </a:cubicBezTo>
                <a:cubicBezTo>
                  <a:pt x="4035979" y="1500898"/>
                  <a:pt x="4044696" y="1508760"/>
                  <a:pt x="4050792" y="1517904"/>
                </a:cubicBezTo>
                <a:cubicBezTo>
                  <a:pt x="4054773" y="1537809"/>
                  <a:pt x="4056490" y="1576567"/>
                  <a:pt x="4078224" y="1591056"/>
                </a:cubicBezTo>
                <a:cubicBezTo>
                  <a:pt x="4088681" y="1598027"/>
                  <a:pt x="4102608" y="1597152"/>
                  <a:pt x="4114800" y="1600200"/>
                </a:cubicBezTo>
                <a:cubicBezTo>
                  <a:pt x="4136136" y="1597152"/>
                  <a:pt x="4157549" y="1594599"/>
                  <a:pt x="4178808" y="1591056"/>
                </a:cubicBezTo>
                <a:cubicBezTo>
                  <a:pt x="4213634" y="1585252"/>
                  <a:pt x="4228224" y="1580988"/>
                  <a:pt x="4261104" y="1572768"/>
                </a:cubicBezTo>
                <a:cubicBezTo>
                  <a:pt x="4273586" y="1564447"/>
                  <a:pt x="4282102" y="1558701"/>
                  <a:pt x="4287679" y="1554899"/>
                </a:cubicBezTo>
                <a:lnTo>
                  <a:pt x="4293181" y="1551087"/>
                </a:lnTo>
                <a:lnTo>
                  <a:pt x="4286267" y="1556232"/>
                </a:lnTo>
                <a:cubicBezTo>
                  <a:pt x="4275026" y="1565076"/>
                  <a:pt x="4266065" y="1574860"/>
                  <a:pt x="4325112" y="1545336"/>
                </a:cubicBezTo>
                <a:cubicBezTo>
                  <a:pt x="4344771" y="1535506"/>
                  <a:pt x="4361688" y="1520952"/>
                  <a:pt x="4379976" y="1508760"/>
                </a:cubicBezTo>
                <a:cubicBezTo>
                  <a:pt x="4389120" y="1502664"/>
                  <a:pt x="4396982" y="1493947"/>
                  <a:pt x="4407408" y="1490472"/>
                </a:cubicBezTo>
                <a:cubicBezTo>
                  <a:pt x="4416552" y="1487424"/>
                  <a:pt x="4426414" y="1486009"/>
                  <a:pt x="4434840" y="1481328"/>
                </a:cubicBezTo>
                <a:cubicBezTo>
                  <a:pt x="4436160" y="1480595"/>
                  <a:pt x="4510285" y="1427664"/>
                  <a:pt x="4526280" y="1426464"/>
                </a:cubicBezTo>
                <a:cubicBezTo>
                  <a:pt x="4635743" y="1418254"/>
                  <a:pt x="4745736" y="1420368"/>
                  <a:pt x="4855464" y="1417320"/>
                </a:cubicBezTo>
                <a:cubicBezTo>
                  <a:pt x="4917217" y="1396736"/>
                  <a:pt x="4841203" y="1420489"/>
                  <a:pt x="4937760" y="1399032"/>
                </a:cubicBezTo>
                <a:cubicBezTo>
                  <a:pt x="4947169" y="1396941"/>
                  <a:pt x="4955741" y="1391778"/>
                  <a:pt x="4965192" y="1389888"/>
                </a:cubicBezTo>
                <a:cubicBezTo>
                  <a:pt x="4986326" y="1385661"/>
                  <a:pt x="5008066" y="1384971"/>
                  <a:pt x="5029200" y="1380744"/>
                </a:cubicBezTo>
                <a:cubicBezTo>
                  <a:pt x="5053846" y="1375815"/>
                  <a:pt x="5102352" y="1362456"/>
                  <a:pt x="5102352" y="1362456"/>
                </a:cubicBezTo>
                <a:cubicBezTo>
                  <a:pt x="5111496" y="1356360"/>
                  <a:pt x="5119494" y="1348027"/>
                  <a:pt x="5129784" y="1344168"/>
                </a:cubicBezTo>
                <a:cubicBezTo>
                  <a:pt x="5144336" y="1338711"/>
                  <a:pt x="5160426" y="1338793"/>
                  <a:pt x="5175504" y="1335024"/>
                </a:cubicBezTo>
                <a:cubicBezTo>
                  <a:pt x="5184855" y="1332686"/>
                  <a:pt x="5193637" y="1328416"/>
                  <a:pt x="5202936" y="1325880"/>
                </a:cubicBezTo>
                <a:cubicBezTo>
                  <a:pt x="5227185" y="1319267"/>
                  <a:pt x="5252243" y="1315540"/>
                  <a:pt x="5276088" y="1307592"/>
                </a:cubicBezTo>
                <a:cubicBezTo>
                  <a:pt x="5285232" y="1304544"/>
                  <a:pt x="5294069" y="1300338"/>
                  <a:pt x="5303520" y="1298448"/>
                </a:cubicBezTo>
                <a:cubicBezTo>
                  <a:pt x="5324654" y="1294221"/>
                  <a:pt x="5367528" y="1289304"/>
                  <a:pt x="5367528" y="1289304"/>
                </a:cubicBezTo>
                <a:lnTo>
                  <a:pt x="5687568" y="896112"/>
                </a:lnTo>
                <a:lnTo>
                  <a:pt x="5102090" y="427729"/>
                </a:lnTo>
                <a:lnTo>
                  <a:pt x="5108561" y="417150"/>
                </a:lnTo>
                <a:cubicBezTo>
                  <a:pt x="5115635" y="403068"/>
                  <a:pt x="5122164" y="388620"/>
                  <a:pt x="5129784" y="374904"/>
                </a:cubicBezTo>
                <a:close/>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3" y="4972173"/>
                </a:lnTo>
                <a:cubicBezTo>
                  <a:pt x="4573184" y="4924429"/>
                  <a:pt x="4553441" y="4869653"/>
                  <a:pt x="4514210" y="4830422"/>
                </a:cubicBezTo>
                <a:cubicBezTo>
                  <a:pt x="4481500" y="4797711"/>
                  <a:pt x="4446637" y="4767016"/>
                  <a:pt x="4416076" y="4732288"/>
                </a:cubicBezTo>
                <a:cubicBezTo>
                  <a:pt x="4366574" y="4676037"/>
                  <a:pt x="4327308" y="4610810"/>
                  <a:pt x="4274325" y="4557826"/>
                </a:cubicBezTo>
                <a:cubicBezTo>
                  <a:pt x="4263420" y="4546922"/>
                  <a:pt x="4251649" y="4536822"/>
                  <a:pt x="4241613" y="4525113"/>
                </a:cubicBezTo>
                <a:cubicBezTo>
                  <a:pt x="4229787" y="4511315"/>
                  <a:pt x="4220536" y="4495459"/>
                  <a:pt x="4208902"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28757" y="4998467"/>
                </a:lnTo>
                <a:lnTo>
                  <a:pt x="852652" y="4694887"/>
                </a:lnTo>
                <a:lnTo>
                  <a:pt x="857930" y="4685713"/>
                </a:lnTo>
                <a:lnTo>
                  <a:pt x="0" y="4192161"/>
                </a:lnTo>
                <a:lnTo>
                  <a:pt x="0" y="3753332"/>
                </a:lnTo>
                <a:lnTo>
                  <a:pt x="0" y="3571886"/>
                </a:lnTo>
                <a:lnTo>
                  <a:pt x="0" y="471948"/>
                </a:lnTo>
                <a:lnTo>
                  <a:pt x="0" y="213719"/>
                </a:lnTo>
                <a:close/>
              </a:path>
            </a:pathLst>
          </a:custGeom>
        </p:spPr>
      </p:pic>
      <p:pic>
        <p:nvPicPr>
          <p:cNvPr id="16" name="Picture 15">
            <a:extLst>
              <a:ext uri="{FF2B5EF4-FFF2-40B4-BE49-F238E27FC236}">
                <a16:creationId xmlns:a16="http://schemas.microsoft.com/office/drawing/2014/main" id="{55B5CED2-79C6-4AA0-A3F4-B39DFA2977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0" y="1435968"/>
            <a:ext cx="8115169" cy="4564782"/>
          </a:xfrm>
          <a:custGeom>
            <a:avLst/>
            <a:gdLst>
              <a:gd name="connsiteX0" fmla="*/ 492446 w 10820225"/>
              <a:gd name="connsiteY0" fmla="*/ 4251683 h 6086376"/>
              <a:gd name="connsiteX1" fmla="*/ 273416 w 10820225"/>
              <a:gd name="connsiteY1" fmla="*/ 4264460 h 6086376"/>
              <a:gd name="connsiteX2" fmla="*/ 210835 w 10820225"/>
              <a:gd name="connsiteY2" fmla="*/ 4315565 h 6086376"/>
              <a:gd name="connsiteX3" fmla="*/ 179545 w 10820225"/>
              <a:gd name="connsiteY3" fmla="*/ 4341116 h 6086376"/>
              <a:gd name="connsiteX4" fmla="*/ 195191 w 10820225"/>
              <a:gd name="connsiteY4" fmla="*/ 4468877 h 6086376"/>
              <a:gd name="connsiteX5" fmla="*/ 289060 w 10820225"/>
              <a:gd name="connsiteY5" fmla="*/ 4494430 h 6086376"/>
              <a:gd name="connsiteX6" fmla="*/ 445511 w 10820225"/>
              <a:gd name="connsiteY6" fmla="*/ 4481653 h 6086376"/>
              <a:gd name="connsiteX7" fmla="*/ 539381 w 10820225"/>
              <a:gd name="connsiteY7" fmla="*/ 4417773 h 6086376"/>
              <a:gd name="connsiteX8" fmla="*/ 633251 w 10820225"/>
              <a:gd name="connsiteY8" fmla="*/ 4353893 h 6086376"/>
              <a:gd name="connsiteX9" fmla="*/ 523736 w 10820225"/>
              <a:gd name="connsiteY9" fmla="*/ 4277237 h 6086376"/>
              <a:gd name="connsiteX10" fmla="*/ 492446 w 10820225"/>
              <a:gd name="connsiteY10" fmla="*/ 4251683 h 6086376"/>
              <a:gd name="connsiteX11" fmla="*/ 5336325 w 10820225"/>
              <a:gd name="connsiteY11" fmla="*/ 0 h 6086376"/>
              <a:gd name="connsiteX12" fmla="*/ 10820225 w 10820225"/>
              <a:gd name="connsiteY12" fmla="*/ 0 h 6086376"/>
              <a:gd name="connsiteX13" fmla="*/ 10820225 w 10820225"/>
              <a:gd name="connsiteY13" fmla="*/ 6086376 h 6086376"/>
              <a:gd name="connsiteX14" fmla="*/ 0 w 10820225"/>
              <a:gd name="connsiteY14" fmla="*/ 6086376 h 6086376"/>
              <a:gd name="connsiteX15" fmla="*/ 0 w 10820225"/>
              <a:gd name="connsiteY15" fmla="*/ 3659902 h 6086376"/>
              <a:gd name="connsiteX16" fmla="*/ 96311 w 10820225"/>
              <a:gd name="connsiteY16" fmla="*/ 3701435 h 6086376"/>
              <a:gd name="connsiteX17" fmla="*/ 635177 w 10820225"/>
              <a:gd name="connsiteY17" fmla="*/ 3851182 h 6086376"/>
              <a:gd name="connsiteX18" fmla="*/ 737972 w 10820225"/>
              <a:gd name="connsiteY18" fmla="*/ 3865227 h 6086376"/>
              <a:gd name="connsiteX19" fmla="*/ 422167 w 10820225"/>
              <a:gd name="connsiteY19" fmla="*/ 3861178 h 6086376"/>
              <a:gd name="connsiteX20" fmla="*/ 379951 w 10820225"/>
              <a:gd name="connsiteY20" fmla="*/ 3850624 h 6086376"/>
              <a:gd name="connsiteX21" fmla="*/ 327179 w 10820225"/>
              <a:gd name="connsiteY21" fmla="*/ 3840069 h 6086376"/>
              <a:gd name="connsiteX22" fmla="*/ 295517 w 10820225"/>
              <a:gd name="connsiteY22" fmla="*/ 3829515 h 6086376"/>
              <a:gd name="connsiteX23" fmla="*/ 200530 w 10820225"/>
              <a:gd name="connsiteY23" fmla="*/ 3808407 h 6086376"/>
              <a:gd name="connsiteX24" fmla="*/ 84434 w 10820225"/>
              <a:gd name="connsiteY24" fmla="*/ 3818961 h 6086376"/>
              <a:gd name="connsiteX25" fmla="*/ 105542 w 10820225"/>
              <a:gd name="connsiteY25" fmla="*/ 3882286 h 6086376"/>
              <a:gd name="connsiteX26" fmla="*/ 168867 w 10820225"/>
              <a:gd name="connsiteY26" fmla="*/ 3903394 h 6086376"/>
              <a:gd name="connsiteX27" fmla="*/ 189975 w 10820225"/>
              <a:gd name="connsiteY27" fmla="*/ 3924503 h 6086376"/>
              <a:gd name="connsiteX28" fmla="*/ 221638 w 10820225"/>
              <a:gd name="connsiteY28" fmla="*/ 3945611 h 6086376"/>
              <a:gd name="connsiteX29" fmla="*/ 263855 w 10820225"/>
              <a:gd name="connsiteY29" fmla="*/ 3998382 h 6086376"/>
              <a:gd name="connsiteX30" fmla="*/ 295517 w 10820225"/>
              <a:gd name="connsiteY30" fmla="*/ 4008937 h 6086376"/>
              <a:gd name="connsiteX31" fmla="*/ 348288 w 10820225"/>
              <a:gd name="connsiteY31" fmla="*/ 4061707 h 6086376"/>
              <a:gd name="connsiteX32" fmla="*/ 369396 w 10820225"/>
              <a:gd name="connsiteY32" fmla="*/ 4125032 h 6086376"/>
              <a:gd name="connsiteX33" fmla="*/ 496047 w 10820225"/>
              <a:gd name="connsiteY33" fmla="*/ 4135586 h 6086376"/>
              <a:gd name="connsiteX34" fmla="*/ 559371 w 10820225"/>
              <a:gd name="connsiteY34" fmla="*/ 4167249 h 6086376"/>
              <a:gd name="connsiteX35" fmla="*/ 622696 w 10820225"/>
              <a:gd name="connsiteY35" fmla="*/ 4198911 h 6086376"/>
              <a:gd name="connsiteX36" fmla="*/ 643805 w 10820225"/>
              <a:gd name="connsiteY36" fmla="*/ 4220020 h 6086376"/>
              <a:gd name="connsiteX37" fmla="*/ 675467 w 10820225"/>
              <a:gd name="connsiteY37" fmla="*/ 4230574 h 6086376"/>
              <a:gd name="connsiteX38" fmla="*/ 707130 w 10820225"/>
              <a:gd name="connsiteY38" fmla="*/ 4251682 h 6086376"/>
              <a:gd name="connsiteX39" fmla="*/ 770455 w 10820225"/>
              <a:gd name="connsiteY39" fmla="*/ 4283345 h 6086376"/>
              <a:gd name="connsiteX40" fmla="*/ 812671 w 10820225"/>
              <a:gd name="connsiteY40" fmla="*/ 4336116 h 6086376"/>
              <a:gd name="connsiteX41" fmla="*/ 844334 w 10820225"/>
              <a:gd name="connsiteY41" fmla="*/ 4357224 h 6086376"/>
              <a:gd name="connsiteX42" fmla="*/ 886551 w 10820225"/>
              <a:gd name="connsiteY42" fmla="*/ 4409995 h 6086376"/>
              <a:gd name="connsiteX43" fmla="*/ 960430 w 10820225"/>
              <a:gd name="connsiteY43" fmla="*/ 4441658 h 6086376"/>
              <a:gd name="connsiteX44" fmla="*/ 1530356 w 10820225"/>
              <a:gd name="connsiteY44" fmla="*/ 4409995 h 6086376"/>
              <a:gd name="connsiteX45" fmla="*/ 1551463 w 10820225"/>
              <a:gd name="connsiteY45" fmla="*/ 4388886 h 6086376"/>
              <a:gd name="connsiteX46" fmla="*/ 1583126 w 10820225"/>
              <a:gd name="connsiteY46" fmla="*/ 4367778 h 6086376"/>
              <a:gd name="connsiteX47" fmla="*/ 1604235 w 10820225"/>
              <a:gd name="connsiteY47" fmla="*/ 4346669 h 6086376"/>
              <a:gd name="connsiteX48" fmla="*/ 1688668 w 10820225"/>
              <a:gd name="connsiteY48" fmla="*/ 4325561 h 6086376"/>
              <a:gd name="connsiteX49" fmla="*/ 1751993 w 10820225"/>
              <a:gd name="connsiteY49" fmla="*/ 4293899 h 6086376"/>
              <a:gd name="connsiteX50" fmla="*/ 1836426 w 10820225"/>
              <a:gd name="connsiteY50" fmla="*/ 4272790 h 6086376"/>
              <a:gd name="connsiteX51" fmla="*/ 2015847 w 10820225"/>
              <a:gd name="connsiteY51" fmla="*/ 4262237 h 6086376"/>
              <a:gd name="connsiteX52" fmla="*/ 2047510 w 10820225"/>
              <a:gd name="connsiteY52" fmla="*/ 4251682 h 6086376"/>
              <a:gd name="connsiteX53" fmla="*/ 2131943 w 10820225"/>
              <a:gd name="connsiteY53" fmla="*/ 4241128 h 6086376"/>
              <a:gd name="connsiteX54" fmla="*/ 2163605 w 10820225"/>
              <a:gd name="connsiteY54" fmla="*/ 4220020 h 6086376"/>
              <a:gd name="connsiteX55" fmla="*/ 2205822 w 10820225"/>
              <a:gd name="connsiteY55" fmla="*/ 4209465 h 6086376"/>
              <a:gd name="connsiteX56" fmla="*/ 2269148 w 10820225"/>
              <a:gd name="connsiteY56" fmla="*/ 4177803 h 6086376"/>
              <a:gd name="connsiteX57" fmla="*/ 2300810 w 10820225"/>
              <a:gd name="connsiteY57" fmla="*/ 4156695 h 6086376"/>
              <a:gd name="connsiteX58" fmla="*/ 2343027 w 10820225"/>
              <a:gd name="connsiteY58" fmla="*/ 4135586 h 6086376"/>
              <a:gd name="connsiteX59" fmla="*/ 2374689 w 10820225"/>
              <a:gd name="connsiteY59" fmla="*/ 4114478 h 6086376"/>
              <a:gd name="connsiteX60" fmla="*/ 2416906 w 10820225"/>
              <a:gd name="connsiteY60" fmla="*/ 4093369 h 6086376"/>
              <a:gd name="connsiteX61" fmla="*/ 2448569 w 10820225"/>
              <a:gd name="connsiteY61" fmla="*/ 4061707 h 6086376"/>
              <a:gd name="connsiteX62" fmla="*/ 2511893 w 10820225"/>
              <a:gd name="connsiteY62" fmla="*/ 4030045 h 6086376"/>
              <a:gd name="connsiteX63" fmla="*/ 2543556 w 10820225"/>
              <a:gd name="connsiteY63" fmla="*/ 3998382 h 6086376"/>
              <a:gd name="connsiteX64" fmla="*/ 2575218 w 10820225"/>
              <a:gd name="connsiteY64" fmla="*/ 3987828 h 6086376"/>
              <a:gd name="connsiteX65" fmla="*/ 2617435 w 10820225"/>
              <a:gd name="connsiteY65" fmla="*/ 3945611 h 6086376"/>
              <a:gd name="connsiteX66" fmla="*/ 2638544 w 10820225"/>
              <a:gd name="connsiteY66" fmla="*/ 3924503 h 6086376"/>
              <a:gd name="connsiteX67" fmla="*/ 2680760 w 10820225"/>
              <a:gd name="connsiteY67" fmla="*/ 3892841 h 6086376"/>
              <a:gd name="connsiteX68" fmla="*/ 2712423 w 10820225"/>
              <a:gd name="connsiteY68" fmla="*/ 3871732 h 6086376"/>
              <a:gd name="connsiteX69" fmla="*/ 2775748 w 10820225"/>
              <a:gd name="connsiteY69" fmla="*/ 3787299 h 6086376"/>
              <a:gd name="connsiteX70" fmla="*/ 2796856 w 10820225"/>
              <a:gd name="connsiteY70" fmla="*/ 3766190 h 6086376"/>
              <a:gd name="connsiteX71" fmla="*/ 2839072 w 10820225"/>
              <a:gd name="connsiteY71" fmla="*/ 3692311 h 6086376"/>
              <a:gd name="connsiteX72" fmla="*/ 2860181 w 10820225"/>
              <a:gd name="connsiteY72" fmla="*/ 3671203 h 6086376"/>
              <a:gd name="connsiteX73" fmla="*/ 2881289 w 10820225"/>
              <a:gd name="connsiteY73" fmla="*/ 3639541 h 6086376"/>
              <a:gd name="connsiteX74" fmla="*/ 2891844 w 10820225"/>
              <a:gd name="connsiteY74" fmla="*/ 3607877 h 6086376"/>
              <a:gd name="connsiteX75" fmla="*/ 2923506 w 10820225"/>
              <a:gd name="connsiteY75" fmla="*/ 3586769 h 6086376"/>
              <a:gd name="connsiteX76" fmla="*/ 2944614 w 10820225"/>
              <a:gd name="connsiteY76" fmla="*/ 3544553 h 6086376"/>
              <a:gd name="connsiteX77" fmla="*/ 2976276 w 10820225"/>
              <a:gd name="connsiteY77" fmla="*/ 3523445 h 6086376"/>
              <a:gd name="connsiteX78" fmla="*/ 2986831 w 10820225"/>
              <a:gd name="connsiteY78" fmla="*/ 3481228 h 6086376"/>
              <a:gd name="connsiteX79" fmla="*/ 3039602 w 10820225"/>
              <a:gd name="connsiteY79" fmla="*/ 3428457 h 6086376"/>
              <a:gd name="connsiteX80" fmla="*/ 3071265 w 10820225"/>
              <a:gd name="connsiteY80" fmla="*/ 3322915 h 6086376"/>
              <a:gd name="connsiteX81" fmla="*/ 3081819 w 10820225"/>
              <a:gd name="connsiteY81" fmla="*/ 3291253 h 6086376"/>
              <a:gd name="connsiteX82" fmla="*/ 3081315 w 10820225"/>
              <a:gd name="connsiteY82" fmla="*/ 3282755 h 6086376"/>
              <a:gd name="connsiteX83" fmla="*/ 3243646 w 10820225"/>
              <a:gd name="connsiteY83" fmla="*/ 3150677 h 6086376"/>
              <a:gd name="connsiteX84" fmla="*/ 4084464 w 10820225"/>
              <a:gd name="connsiteY84" fmla="*/ 1333454 h 6086376"/>
              <a:gd name="connsiteX85" fmla="*/ 4061401 w 10820225"/>
              <a:gd name="connsiteY85" fmla="*/ 1006138 h 6086376"/>
              <a:gd name="connsiteX86" fmla="*/ 4008579 w 10820225"/>
              <a:gd name="connsiteY86" fmla="*/ 758994 h 6086376"/>
              <a:gd name="connsiteX87" fmla="*/ 4020549 w 10820225"/>
              <a:gd name="connsiteY87" fmla="*/ 758304 h 6086376"/>
              <a:gd name="connsiteX88" fmla="*/ 4078132 w 10820225"/>
              <a:gd name="connsiteY88" fmla="*/ 752763 h 6086376"/>
              <a:gd name="connsiteX89" fmla="*/ 4104729 w 10820225"/>
              <a:gd name="connsiteY89" fmla="*/ 726167 h 6086376"/>
              <a:gd name="connsiteX90" fmla="*/ 4131325 w 10820225"/>
              <a:gd name="connsiteY90" fmla="*/ 717301 h 6086376"/>
              <a:gd name="connsiteX91" fmla="*/ 4133839 w 10820225"/>
              <a:gd name="connsiteY91" fmla="*/ 713530 h 6086376"/>
              <a:gd name="connsiteX92" fmla="*/ 4134559 w 10820225"/>
              <a:gd name="connsiteY92" fmla="*/ 778537 h 6086376"/>
              <a:gd name="connsiteX93" fmla="*/ 4142232 w 10820225"/>
              <a:gd name="connsiteY93" fmla="*/ 910872 h 6086376"/>
              <a:gd name="connsiteX94" fmla="*/ 4169664 w 10820225"/>
              <a:gd name="connsiteY94" fmla="*/ 929160 h 6086376"/>
              <a:gd name="connsiteX95" fmla="*/ 4206240 w 10820225"/>
              <a:gd name="connsiteY95" fmla="*/ 974880 h 6086376"/>
              <a:gd name="connsiteX96" fmla="*/ 4270248 w 10820225"/>
              <a:gd name="connsiteY96" fmla="*/ 1029744 h 6086376"/>
              <a:gd name="connsiteX97" fmla="*/ 4334256 w 10820225"/>
              <a:gd name="connsiteY97" fmla="*/ 1084608 h 6086376"/>
              <a:gd name="connsiteX98" fmla="*/ 4398264 w 10820225"/>
              <a:gd name="connsiteY98" fmla="*/ 1121184 h 6086376"/>
              <a:gd name="connsiteX99" fmla="*/ 4480560 w 10820225"/>
              <a:gd name="connsiteY99" fmla="*/ 1176048 h 6086376"/>
              <a:gd name="connsiteX100" fmla="*/ 4507992 w 10820225"/>
              <a:gd name="connsiteY100" fmla="*/ 1194336 h 6086376"/>
              <a:gd name="connsiteX101" fmla="*/ 4581144 w 10820225"/>
              <a:gd name="connsiteY101" fmla="*/ 1230912 h 6086376"/>
              <a:gd name="connsiteX102" fmla="*/ 4617720 w 10820225"/>
              <a:gd name="connsiteY102" fmla="*/ 1240056 h 6086376"/>
              <a:gd name="connsiteX103" fmla="*/ 4690872 w 10820225"/>
              <a:gd name="connsiteY103" fmla="*/ 1276632 h 6086376"/>
              <a:gd name="connsiteX104" fmla="*/ 4718304 w 10820225"/>
              <a:gd name="connsiteY104" fmla="*/ 1304064 h 6086376"/>
              <a:gd name="connsiteX105" fmla="*/ 4754880 w 10820225"/>
              <a:gd name="connsiteY105" fmla="*/ 1313208 h 6086376"/>
              <a:gd name="connsiteX106" fmla="*/ 4782312 w 10820225"/>
              <a:gd name="connsiteY106" fmla="*/ 1322352 h 6086376"/>
              <a:gd name="connsiteX107" fmla="*/ 4809744 w 10820225"/>
              <a:gd name="connsiteY107" fmla="*/ 1340640 h 6086376"/>
              <a:gd name="connsiteX108" fmla="*/ 4855464 w 10820225"/>
              <a:gd name="connsiteY108" fmla="*/ 1349784 h 6086376"/>
              <a:gd name="connsiteX109" fmla="*/ 4882896 w 10820225"/>
              <a:gd name="connsiteY109" fmla="*/ 1358928 h 6086376"/>
              <a:gd name="connsiteX110" fmla="*/ 4965192 w 10820225"/>
              <a:gd name="connsiteY110" fmla="*/ 1349784 h 6086376"/>
              <a:gd name="connsiteX111" fmla="*/ 4974336 w 10820225"/>
              <a:gd name="connsiteY111" fmla="*/ 1313208 h 6086376"/>
              <a:gd name="connsiteX112" fmla="*/ 5010912 w 10820225"/>
              <a:gd name="connsiteY112" fmla="*/ 1258344 h 6086376"/>
              <a:gd name="connsiteX113" fmla="*/ 5020056 w 10820225"/>
              <a:gd name="connsiteY113" fmla="*/ 1230912 h 6086376"/>
              <a:gd name="connsiteX114" fmla="*/ 5074920 w 10820225"/>
              <a:gd name="connsiteY114" fmla="*/ 1166904 h 6086376"/>
              <a:gd name="connsiteX115" fmla="*/ 5102352 w 10820225"/>
              <a:gd name="connsiteY115" fmla="*/ 1112040 h 6086376"/>
              <a:gd name="connsiteX116" fmla="*/ 5129784 w 10820225"/>
              <a:gd name="connsiteY116" fmla="*/ 1084608 h 6086376"/>
              <a:gd name="connsiteX117" fmla="*/ 5166360 w 10820225"/>
              <a:gd name="connsiteY117" fmla="*/ 929160 h 6086376"/>
              <a:gd name="connsiteX118" fmla="*/ 5184648 w 10820225"/>
              <a:gd name="connsiteY118" fmla="*/ 837720 h 6086376"/>
              <a:gd name="connsiteX119" fmla="*/ 5175504 w 10820225"/>
              <a:gd name="connsiteY119" fmla="*/ 746280 h 6086376"/>
              <a:gd name="connsiteX120" fmla="*/ 5138928 w 10820225"/>
              <a:gd name="connsiteY120" fmla="*/ 682272 h 6086376"/>
              <a:gd name="connsiteX121" fmla="*/ 5120640 w 10820225"/>
              <a:gd name="connsiteY121" fmla="*/ 645696 h 6086376"/>
              <a:gd name="connsiteX122" fmla="*/ 5065776 w 10820225"/>
              <a:gd name="connsiteY122" fmla="*/ 581688 h 6086376"/>
              <a:gd name="connsiteX123" fmla="*/ 5047488 w 10820225"/>
              <a:gd name="connsiteY123" fmla="*/ 554256 h 6086376"/>
              <a:gd name="connsiteX124" fmla="*/ 5020056 w 10820225"/>
              <a:gd name="connsiteY124" fmla="*/ 526824 h 6086376"/>
              <a:gd name="connsiteX125" fmla="*/ 4983480 w 10820225"/>
              <a:gd name="connsiteY125" fmla="*/ 471960 h 6086376"/>
              <a:gd name="connsiteX126" fmla="*/ 4928616 w 10820225"/>
              <a:gd name="connsiteY126" fmla="*/ 398808 h 6086376"/>
              <a:gd name="connsiteX127" fmla="*/ 4892040 w 10820225"/>
              <a:gd name="connsiteY127" fmla="*/ 353088 h 6086376"/>
              <a:gd name="connsiteX128" fmla="*/ 4837176 w 10820225"/>
              <a:gd name="connsiteY128" fmla="*/ 307368 h 6086376"/>
              <a:gd name="connsiteX129" fmla="*/ 4836199 w 10820225"/>
              <a:gd name="connsiteY129" fmla="*/ 306046 h 6086376"/>
              <a:gd name="connsiteX130" fmla="*/ 4844533 w 10820225"/>
              <a:gd name="connsiteY130" fmla="*/ 299670 h 6086376"/>
              <a:gd name="connsiteX131" fmla="*/ 4858297 w 10820225"/>
              <a:gd name="connsiteY131" fmla="*/ 291757 h 6086376"/>
              <a:gd name="connsiteX132" fmla="*/ 4911490 w 10820225"/>
              <a:gd name="connsiteY132" fmla="*/ 274026 h 6086376"/>
              <a:gd name="connsiteX133" fmla="*/ 4964683 w 10820225"/>
              <a:gd name="connsiteY133" fmla="*/ 238564 h 6086376"/>
              <a:gd name="connsiteX134" fmla="*/ 4991279 w 10820225"/>
              <a:gd name="connsiteY134" fmla="*/ 229699 h 6086376"/>
              <a:gd name="connsiteX135" fmla="*/ 5017876 w 10820225"/>
              <a:gd name="connsiteY135" fmla="*/ 211967 h 6086376"/>
              <a:gd name="connsiteX136" fmla="*/ 5044472 w 10820225"/>
              <a:gd name="connsiteY136" fmla="*/ 203102 h 6086376"/>
              <a:gd name="connsiteX137" fmla="*/ 5071069 w 10820225"/>
              <a:gd name="connsiteY137" fmla="*/ 185371 h 6086376"/>
              <a:gd name="connsiteX138" fmla="*/ 5097665 w 10820225"/>
              <a:gd name="connsiteY138" fmla="*/ 176506 h 6086376"/>
              <a:gd name="connsiteX139" fmla="*/ 5150858 w 10820225"/>
              <a:gd name="connsiteY139" fmla="*/ 132178 h 6086376"/>
              <a:gd name="connsiteX140" fmla="*/ 5177455 w 10820225"/>
              <a:gd name="connsiteY140" fmla="*/ 123312 h 6086376"/>
              <a:gd name="connsiteX141" fmla="*/ 5230648 w 10820225"/>
              <a:gd name="connsiteY141" fmla="*/ 87850 h 6086376"/>
              <a:gd name="connsiteX142" fmla="*/ 5292706 w 10820225"/>
              <a:gd name="connsiteY142" fmla="*/ 43523 h 6086376"/>
              <a:gd name="connsiteX143" fmla="*/ 5319303 w 10820225"/>
              <a:gd name="connsiteY143" fmla="*/ 25792 h 6086376"/>
              <a:gd name="connsiteX144" fmla="*/ 5335964 w 10820225"/>
              <a:gd name="connsiteY144" fmla="*/ 1035 h 6086376"/>
              <a:gd name="connsiteX145" fmla="*/ 3664374 w 10820225"/>
              <a:gd name="connsiteY145" fmla="*/ 0 h 6086376"/>
              <a:gd name="connsiteX146" fmla="*/ 4644048 w 10820225"/>
              <a:gd name="connsiteY146" fmla="*/ 0 h 6086376"/>
              <a:gd name="connsiteX147" fmla="*/ 4610601 w 10820225"/>
              <a:gd name="connsiteY147" fmla="*/ 18225 h 6086376"/>
              <a:gd name="connsiteX148" fmla="*/ 4574601 w 10820225"/>
              <a:gd name="connsiteY148" fmla="*/ 34657 h 6086376"/>
              <a:gd name="connsiteX149" fmla="*/ 4548004 w 10820225"/>
              <a:gd name="connsiteY149" fmla="*/ 43523 h 6086376"/>
              <a:gd name="connsiteX150" fmla="*/ 4494811 w 10820225"/>
              <a:gd name="connsiteY150" fmla="*/ 78985 h 6086376"/>
              <a:gd name="connsiteX151" fmla="*/ 4492676 w 10820225"/>
              <a:gd name="connsiteY151" fmla="*/ 79697 h 6086376"/>
              <a:gd name="connsiteX152" fmla="*/ 4489704 w 10820225"/>
              <a:gd name="connsiteY152" fmla="*/ 78768 h 6086376"/>
              <a:gd name="connsiteX153" fmla="*/ 4491194 w 10820225"/>
              <a:gd name="connsiteY153" fmla="*/ 80190 h 6086376"/>
              <a:gd name="connsiteX154" fmla="*/ 4441618 w 10820225"/>
              <a:gd name="connsiteY154" fmla="*/ 96716 h 6086376"/>
              <a:gd name="connsiteX155" fmla="*/ 4388425 w 10820225"/>
              <a:gd name="connsiteY155" fmla="*/ 132178 h 6086376"/>
              <a:gd name="connsiteX156" fmla="*/ 4335232 w 10820225"/>
              <a:gd name="connsiteY156" fmla="*/ 167640 h 6086376"/>
              <a:gd name="connsiteX157" fmla="*/ 4282039 w 10820225"/>
              <a:gd name="connsiteY157" fmla="*/ 194236 h 6086376"/>
              <a:gd name="connsiteX158" fmla="*/ 4255442 w 10820225"/>
              <a:gd name="connsiteY158" fmla="*/ 203102 h 6086376"/>
              <a:gd name="connsiteX159" fmla="*/ 4202249 w 10820225"/>
              <a:gd name="connsiteY159" fmla="*/ 247429 h 6086376"/>
              <a:gd name="connsiteX160" fmla="*/ 4175653 w 10820225"/>
              <a:gd name="connsiteY160" fmla="*/ 265161 h 6086376"/>
              <a:gd name="connsiteX161" fmla="*/ 4113594 w 10820225"/>
              <a:gd name="connsiteY161" fmla="*/ 318354 h 6086376"/>
              <a:gd name="connsiteX162" fmla="*/ 4078132 w 10820225"/>
              <a:gd name="connsiteY162" fmla="*/ 362681 h 6086376"/>
              <a:gd name="connsiteX163" fmla="*/ 4033805 w 10820225"/>
              <a:gd name="connsiteY163" fmla="*/ 407009 h 6086376"/>
              <a:gd name="connsiteX164" fmla="*/ 4016074 w 10820225"/>
              <a:gd name="connsiteY164" fmla="*/ 433605 h 6086376"/>
              <a:gd name="connsiteX165" fmla="*/ 3989477 w 10820225"/>
              <a:gd name="connsiteY165" fmla="*/ 451336 h 6086376"/>
              <a:gd name="connsiteX166" fmla="*/ 3980612 w 10820225"/>
              <a:gd name="connsiteY166" fmla="*/ 477933 h 6086376"/>
              <a:gd name="connsiteX167" fmla="*/ 3954015 w 10820225"/>
              <a:gd name="connsiteY167" fmla="*/ 504529 h 6086376"/>
              <a:gd name="connsiteX168" fmla="*/ 3942639 w 10820225"/>
              <a:gd name="connsiteY168" fmla="*/ 538163 h 6086376"/>
              <a:gd name="connsiteX169" fmla="*/ 3940711 w 10820225"/>
              <a:gd name="connsiteY169" fmla="*/ 543906 h 6086376"/>
              <a:gd name="connsiteX170" fmla="*/ 3885342 w 10820225"/>
              <a:gd name="connsiteY170" fmla="*/ 391122 h 6086376"/>
              <a:gd name="connsiteX171" fmla="*/ 3737983 w 10820225"/>
              <a:gd name="connsiteY171" fmla="*/ 108468 h 608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820225" h="6086376">
                <a:moveTo>
                  <a:pt x="492446" y="4251683"/>
                </a:moveTo>
                <a:lnTo>
                  <a:pt x="273416" y="4264460"/>
                </a:lnTo>
                <a:lnTo>
                  <a:pt x="210835" y="4315565"/>
                </a:lnTo>
                <a:lnTo>
                  <a:pt x="179545" y="4341116"/>
                </a:lnTo>
                <a:cubicBezTo>
                  <a:pt x="184760" y="4383704"/>
                  <a:pt x="168783" y="4431908"/>
                  <a:pt x="195191" y="4468877"/>
                </a:cubicBezTo>
                <a:cubicBezTo>
                  <a:pt x="211808" y="4492143"/>
                  <a:pt x="289060" y="4494430"/>
                  <a:pt x="289060" y="4494430"/>
                </a:cubicBezTo>
                <a:cubicBezTo>
                  <a:pt x="341211" y="4490171"/>
                  <a:pt x="394443" y="4491278"/>
                  <a:pt x="445511" y="4481653"/>
                </a:cubicBezTo>
                <a:cubicBezTo>
                  <a:pt x="470908" y="4476867"/>
                  <a:pt x="526159" y="4430731"/>
                  <a:pt x="539381" y="4417773"/>
                </a:cubicBezTo>
                <a:cubicBezTo>
                  <a:pt x="573564" y="4384275"/>
                  <a:pt x="617605" y="4364539"/>
                  <a:pt x="633251" y="4353893"/>
                </a:cubicBezTo>
                <a:cubicBezTo>
                  <a:pt x="596745" y="4328341"/>
                  <a:pt x="559672" y="4303322"/>
                  <a:pt x="523736" y="4277237"/>
                </a:cubicBezTo>
                <a:cubicBezTo>
                  <a:pt x="512711" y="4269233"/>
                  <a:pt x="507167" y="4252435"/>
                  <a:pt x="492446" y="4251683"/>
                </a:cubicBezTo>
                <a:close/>
                <a:moveTo>
                  <a:pt x="5336325" y="0"/>
                </a:moveTo>
                <a:lnTo>
                  <a:pt x="10820225" y="0"/>
                </a:lnTo>
                <a:lnTo>
                  <a:pt x="10820225" y="6086376"/>
                </a:lnTo>
                <a:lnTo>
                  <a:pt x="0" y="6086376"/>
                </a:lnTo>
                <a:lnTo>
                  <a:pt x="0" y="3659902"/>
                </a:lnTo>
                <a:lnTo>
                  <a:pt x="96311" y="3701435"/>
                </a:lnTo>
                <a:cubicBezTo>
                  <a:pt x="268036" y="3766459"/>
                  <a:pt x="448300" y="3816949"/>
                  <a:pt x="635177" y="3851182"/>
                </a:cubicBezTo>
                <a:lnTo>
                  <a:pt x="737972" y="3865227"/>
                </a:lnTo>
                <a:lnTo>
                  <a:pt x="422167" y="3861178"/>
                </a:lnTo>
                <a:cubicBezTo>
                  <a:pt x="407666" y="3860824"/>
                  <a:pt x="394111" y="3853771"/>
                  <a:pt x="379951" y="3850624"/>
                </a:cubicBezTo>
                <a:cubicBezTo>
                  <a:pt x="362439" y="3846732"/>
                  <a:pt x="344583" y="3844421"/>
                  <a:pt x="327179" y="3840069"/>
                </a:cubicBezTo>
                <a:cubicBezTo>
                  <a:pt x="316386" y="3837371"/>
                  <a:pt x="306214" y="3832571"/>
                  <a:pt x="295517" y="3829515"/>
                </a:cubicBezTo>
                <a:cubicBezTo>
                  <a:pt x="260750" y="3819582"/>
                  <a:pt x="236788" y="3815659"/>
                  <a:pt x="200530" y="3808407"/>
                </a:cubicBezTo>
                <a:cubicBezTo>
                  <a:pt x="161831" y="3811925"/>
                  <a:pt x="115106" y="3795105"/>
                  <a:pt x="84434" y="3818961"/>
                </a:cubicBezTo>
                <a:cubicBezTo>
                  <a:pt x="66870" y="3832621"/>
                  <a:pt x="89809" y="3866553"/>
                  <a:pt x="105542" y="3882286"/>
                </a:cubicBezTo>
                <a:cubicBezTo>
                  <a:pt x="121275" y="3898019"/>
                  <a:pt x="168867" y="3903394"/>
                  <a:pt x="168867" y="3903394"/>
                </a:cubicBezTo>
                <a:cubicBezTo>
                  <a:pt x="175903" y="3910430"/>
                  <a:pt x="182205" y="3918287"/>
                  <a:pt x="189975" y="3924503"/>
                </a:cubicBezTo>
                <a:cubicBezTo>
                  <a:pt x="199880" y="3932427"/>
                  <a:pt x="212669" y="3936642"/>
                  <a:pt x="221638" y="3945611"/>
                </a:cubicBezTo>
                <a:cubicBezTo>
                  <a:pt x="243211" y="3967184"/>
                  <a:pt x="237741" y="3982714"/>
                  <a:pt x="263855" y="3998382"/>
                </a:cubicBezTo>
                <a:cubicBezTo>
                  <a:pt x="273394" y="4004106"/>
                  <a:pt x="284963" y="4005418"/>
                  <a:pt x="295517" y="4008937"/>
                </a:cubicBezTo>
                <a:cubicBezTo>
                  <a:pt x="313107" y="4026527"/>
                  <a:pt x="340421" y="4038107"/>
                  <a:pt x="348288" y="4061707"/>
                </a:cubicBezTo>
                <a:cubicBezTo>
                  <a:pt x="355324" y="4082815"/>
                  <a:pt x="347223" y="4123184"/>
                  <a:pt x="369396" y="4125032"/>
                </a:cubicBezTo>
                <a:lnTo>
                  <a:pt x="496047" y="4135586"/>
                </a:lnTo>
                <a:cubicBezTo>
                  <a:pt x="600168" y="4161617"/>
                  <a:pt x="492161" y="4126922"/>
                  <a:pt x="559371" y="4167249"/>
                </a:cubicBezTo>
                <a:cubicBezTo>
                  <a:pt x="637397" y="4214063"/>
                  <a:pt x="542635" y="4134863"/>
                  <a:pt x="622696" y="4198911"/>
                </a:cubicBezTo>
                <a:cubicBezTo>
                  <a:pt x="630466" y="4205127"/>
                  <a:pt x="635272" y="4214900"/>
                  <a:pt x="643805" y="4220020"/>
                </a:cubicBezTo>
                <a:cubicBezTo>
                  <a:pt x="653344" y="4225744"/>
                  <a:pt x="665517" y="4225599"/>
                  <a:pt x="675467" y="4230574"/>
                </a:cubicBezTo>
                <a:cubicBezTo>
                  <a:pt x="686813" y="4236247"/>
                  <a:pt x="695784" y="4246009"/>
                  <a:pt x="707130" y="4251682"/>
                </a:cubicBezTo>
                <a:cubicBezTo>
                  <a:pt x="759149" y="4277691"/>
                  <a:pt x="720046" y="4243018"/>
                  <a:pt x="770455" y="4283345"/>
                </a:cubicBezTo>
                <a:cubicBezTo>
                  <a:pt x="822679" y="4325124"/>
                  <a:pt x="757814" y="4281258"/>
                  <a:pt x="812671" y="4336116"/>
                </a:cubicBezTo>
                <a:cubicBezTo>
                  <a:pt x="821641" y="4345085"/>
                  <a:pt x="834429" y="4349300"/>
                  <a:pt x="844334" y="4357224"/>
                </a:cubicBezTo>
                <a:cubicBezTo>
                  <a:pt x="896558" y="4399003"/>
                  <a:pt x="831693" y="4355137"/>
                  <a:pt x="886551" y="4409995"/>
                </a:cubicBezTo>
                <a:cubicBezTo>
                  <a:pt x="910845" y="4434290"/>
                  <a:pt x="928134" y="4433583"/>
                  <a:pt x="960430" y="4441658"/>
                </a:cubicBezTo>
                <a:cubicBezTo>
                  <a:pt x="1033112" y="4439885"/>
                  <a:pt x="1380849" y="4449864"/>
                  <a:pt x="1530356" y="4409995"/>
                </a:cubicBezTo>
                <a:cubicBezTo>
                  <a:pt x="1539971" y="4407432"/>
                  <a:pt x="1543694" y="4395102"/>
                  <a:pt x="1551463" y="4388886"/>
                </a:cubicBezTo>
                <a:cubicBezTo>
                  <a:pt x="1561368" y="4380962"/>
                  <a:pt x="1573221" y="4375702"/>
                  <a:pt x="1583126" y="4367778"/>
                </a:cubicBezTo>
                <a:cubicBezTo>
                  <a:pt x="1590896" y="4361563"/>
                  <a:pt x="1595702" y="4351789"/>
                  <a:pt x="1604235" y="4346669"/>
                </a:cubicBezTo>
                <a:cubicBezTo>
                  <a:pt x="1620459" y="4336935"/>
                  <a:pt x="1677323" y="4327830"/>
                  <a:pt x="1688668" y="4325561"/>
                </a:cubicBezTo>
                <a:cubicBezTo>
                  <a:pt x="1721813" y="4292418"/>
                  <a:pt x="1697529" y="4309460"/>
                  <a:pt x="1751993" y="4293899"/>
                </a:cubicBezTo>
                <a:cubicBezTo>
                  <a:pt x="1790457" y="4282909"/>
                  <a:pt x="1789221" y="4277081"/>
                  <a:pt x="1836426" y="4272790"/>
                </a:cubicBezTo>
                <a:cubicBezTo>
                  <a:pt x="1896091" y="4267367"/>
                  <a:pt x="1956039" y="4265754"/>
                  <a:pt x="2015847" y="4262237"/>
                </a:cubicBezTo>
                <a:cubicBezTo>
                  <a:pt x="2026401" y="4258718"/>
                  <a:pt x="2036564" y="4253673"/>
                  <a:pt x="2047510" y="4251682"/>
                </a:cubicBezTo>
                <a:cubicBezTo>
                  <a:pt x="2075415" y="4246609"/>
                  <a:pt x="2104579" y="4248590"/>
                  <a:pt x="2131943" y="4241128"/>
                </a:cubicBezTo>
                <a:cubicBezTo>
                  <a:pt x="2144180" y="4237791"/>
                  <a:pt x="2151946" y="4225017"/>
                  <a:pt x="2163605" y="4220020"/>
                </a:cubicBezTo>
                <a:cubicBezTo>
                  <a:pt x="2176937" y="4214306"/>
                  <a:pt x="2191750" y="4212984"/>
                  <a:pt x="2205822" y="4209465"/>
                </a:cubicBezTo>
                <a:cubicBezTo>
                  <a:pt x="2296560" y="4148975"/>
                  <a:pt x="2181755" y="4221498"/>
                  <a:pt x="2269148" y="4177803"/>
                </a:cubicBezTo>
                <a:cubicBezTo>
                  <a:pt x="2280493" y="4172130"/>
                  <a:pt x="2289797" y="4162988"/>
                  <a:pt x="2300810" y="4156695"/>
                </a:cubicBezTo>
                <a:cubicBezTo>
                  <a:pt x="2314470" y="4148889"/>
                  <a:pt x="2329367" y="4143392"/>
                  <a:pt x="2343027" y="4135586"/>
                </a:cubicBezTo>
                <a:cubicBezTo>
                  <a:pt x="2354040" y="4129293"/>
                  <a:pt x="2363676" y="4120772"/>
                  <a:pt x="2374689" y="4114478"/>
                </a:cubicBezTo>
                <a:cubicBezTo>
                  <a:pt x="2388349" y="4106672"/>
                  <a:pt x="2404103" y="4102514"/>
                  <a:pt x="2416906" y="4093369"/>
                </a:cubicBezTo>
                <a:cubicBezTo>
                  <a:pt x="2429051" y="4084694"/>
                  <a:pt x="2437102" y="4071262"/>
                  <a:pt x="2448569" y="4061707"/>
                </a:cubicBezTo>
                <a:cubicBezTo>
                  <a:pt x="2475847" y="4038975"/>
                  <a:pt x="2480161" y="4040622"/>
                  <a:pt x="2511893" y="4030045"/>
                </a:cubicBezTo>
                <a:cubicBezTo>
                  <a:pt x="2522448" y="4019490"/>
                  <a:pt x="2531137" y="4006661"/>
                  <a:pt x="2543556" y="3998382"/>
                </a:cubicBezTo>
                <a:cubicBezTo>
                  <a:pt x="2552812" y="3992211"/>
                  <a:pt x="2566165" y="3994294"/>
                  <a:pt x="2575218" y="3987828"/>
                </a:cubicBezTo>
                <a:cubicBezTo>
                  <a:pt x="2591412" y="3976260"/>
                  <a:pt x="2603363" y="3959683"/>
                  <a:pt x="2617435" y="3945611"/>
                </a:cubicBezTo>
                <a:cubicBezTo>
                  <a:pt x="2624471" y="3938575"/>
                  <a:pt x="2630583" y="3930473"/>
                  <a:pt x="2638544" y="3924503"/>
                </a:cubicBezTo>
                <a:cubicBezTo>
                  <a:pt x="2652616" y="3913949"/>
                  <a:pt x="2666446" y="3903064"/>
                  <a:pt x="2680760" y="3892841"/>
                </a:cubicBezTo>
                <a:cubicBezTo>
                  <a:pt x="2691081" y="3885467"/>
                  <a:pt x="2703454" y="3880701"/>
                  <a:pt x="2712423" y="3871732"/>
                </a:cubicBezTo>
                <a:cubicBezTo>
                  <a:pt x="2772086" y="3812069"/>
                  <a:pt x="2736781" y="3836008"/>
                  <a:pt x="2775748" y="3787299"/>
                </a:cubicBezTo>
                <a:cubicBezTo>
                  <a:pt x="2781963" y="3779529"/>
                  <a:pt x="2791336" y="3774470"/>
                  <a:pt x="2796856" y="3766190"/>
                </a:cubicBezTo>
                <a:cubicBezTo>
                  <a:pt x="2840180" y="3701203"/>
                  <a:pt x="2795901" y="3746276"/>
                  <a:pt x="2839072" y="3692311"/>
                </a:cubicBezTo>
                <a:cubicBezTo>
                  <a:pt x="2845288" y="3684541"/>
                  <a:pt x="2853966" y="3678973"/>
                  <a:pt x="2860181" y="3671203"/>
                </a:cubicBezTo>
                <a:cubicBezTo>
                  <a:pt x="2868105" y="3661298"/>
                  <a:pt x="2875617" y="3650886"/>
                  <a:pt x="2881289" y="3639541"/>
                </a:cubicBezTo>
                <a:cubicBezTo>
                  <a:pt x="2886265" y="3629590"/>
                  <a:pt x="2884894" y="3616564"/>
                  <a:pt x="2891844" y="3607877"/>
                </a:cubicBezTo>
                <a:cubicBezTo>
                  <a:pt x="2899768" y="3597972"/>
                  <a:pt x="2912952" y="3593805"/>
                  <a:pt x="2923506" y="3586769"/>
                </a:cubicBezTo>
                <a:cubicBezTo>
                  <a:pt x="2930542" y="3572697"/>
                  <a:pt x="2934541" y="3556639"/>
                  <a:pt x="2944614" y="3544553"/>
                </a:cubicBezTo>
                <a:cubicBezTo>
                  <a:pt x="2952734" y="3534808"/>
                  <a:pt x="2969240" y="3533999"/>
                  <a:pt x="2976276" y="3523445"/>
                </a:cubicBezTo>
                <a:cubicBezTo>
                  <a:pt x="2984323" y="3511376"/>
                  <a:pt x="2978784" y="3493297"/>
                  <a:pt x="2986831" y="3481228"/>
                </a:cubicBezTo>
                <a:cubicBezTo>
                  <a:pt x="3000630" y="3460529"/>
                  <a:pt x="3039602" y="3428457"/>
                  <a:pt x="3039602" y="3428457"/>
                </a:cubicBezTo>
                <a:cubicBezTo>
                  <a:pt x="3055552" y="3364654"/>
                  <a:pt x="3045569" y="3400000"/>
                  <a:pt x="3071265" y="3322915"/>
                </a:cubicBezTo>
                <a:lnTo>
                  <a:pt x="3081819" y="3291253"/>
                </a:lnTo>
                <a:lnTo>
                  <a:pt x="3081315" y="3282755"/>
                </a:lnTo>
                <a:lnTo>
                  <a:pt x="3243646" y="3150677"/>
                </a:lnTo>
                <a:cubicBezTo>
                  <a:pt x="3763147" y="2685608"/>
                  <a:pt x="4084464" y="2043124"/>
                  <a:pt x="4084464" y="1333454"/>
                </a:cubicBezTo>
                <a:cubicBezTo>
                  <a:pt x="4084464" y="1222568"/>
                  <a:pt x="4076620" y="1113323"/>
                  <a:pt x="4061401" y="1006138"/>
                </a:cubicBezTo>
                <a:lnTo>
                  <a:pt x="4008579" y="758994"/>
                </a:lnTo>
                <a:lnTo>
                  <a:pt x="4020549" y="758304"/>
                </a:lnTo>
                <a:cubicBezTo>
                  <a:pt x="4039744" y="756457"/>
                  <a:pt x="4058924" y="754241"/>
                  <a:pt x="4078132" y="752763"/>
                </a:cubicBezTo>
                <a:cubicBezTo>
                  <a:pt x="4086998" y="743898"/>
                  <a:pt x="4094296" y="733121"/>
                  <a:pt x="4104729" y="726167"/>
                </a:cubicBezTo>
                <a:cubicBezTo>
                  <a:pt x="4112504" y="720983"/>
                  <a:pt x="4124717" y="723910"/>
                  <a:pt x="4131325" y="717301"/>
                </a:cubicBezTo>
                <a:lnTo>
                  <a:pt x="4133839" y="713530"/>
                </a:lnTo>
                <a:lnTo>
                  <a:pt x="4134559" y="778537"/>
                </a:lnTo>
                <a:cubicBezTo>
                  <a:pt x="4135049" y="822818"/>
                  <a:pt x="4136573" y="867014"/>
                  <a:pt x="4142232" y="910872"/>
                </a:cubicBezTo>
                <a:cubicBezTo>
                  <a:pt x="4143638" y="921771"/>
                  <a:pt x="4161893" y="921389"/>
                  <a:pt x="4169664" y="929160"/>
                </a:cubicBezTo>
                <a:cubicBezTo>
                  <a:pt x="4183464" y="942960"/>
                  <a:pt x="4193274" y="960293"/>
                  <a:pt x="4206240" y="974880"/>
                </a:cubicBezTo>
                <a:cubicBezTo>
                  <a:pt x="4244690" y="1018136"/>
                  <a:pt x="4232228" y="1002587"/>
                  <a:pt x="4270248" y="1029744"/>
                </a:cubicBezTo>
                <a:cubicBezTo>
                  <a:pt x="4366133" y="1098234"/>
                  <a:pt x="4254500" y="1018145"/>
                  <a:pt x="4334256" y="1084608"/>
                </a:cubicBezTo>
                <a:cubicBezTo>
                  <a:pt x="4361368" y="1107202"/>
                  <a:pt x="4366322" y="1102019"/>
                  <a:pt x="4398264" y="1121184"/>
                </a:cubicBezTo>
                <a:lnTo>
                  <a:pt x="4480560" y="1176048"/>
                </a:lnTo>
                <a:cubicBezTo>
                  <a:pt x="4489704" y="1182144"/>
                  <a:pt x="4498162" y="1189421"/>
                  <a:pt x="4507992" y="1194336"/>
                </a:cubicBezTo>
                <a:cubicBezTo>
                  <a:pt x="4532376" y="1206528"/>
                  <a:pt x="4554696" y="1224300"/>
                  <a:pt x="4581144" y="1230912"/>
                </a:cubicBezTo>
                <a:lnTo>
                  <a:pt x="4617720" y="1240056"/>
                </a:lnTo>
                <a:cubicBezTo>
                  <a:pt x="4685297" y="1307633"/>
                  <a:pt x="4597431" y="1229912"/>
                  <a:pt x="4690872" y="1276632"/>
                </a:cubicBezTo>
                <a:cubicBezTo>
                  <a:pt x="4702438" y="1282415"/>
                  <a:pt x="4707076" y="1297648"/>
                  <a:pt x="4718304" y="1304064"/>
                </a:cubicBezTo>
                <a:cubicBezTo>
                  <a:pt x="4729215" y="1310299"/>
                  <a:pt x="4742796" y="1309756"/>
                  <a:pt x="4754880" y="1313208"/>
                </a:cubicBezTo>
                <a:cubicBezTo>
                  <a:pt x="4764148" y="1315856"/>
                  <a:pt x="4773691" y="1318041"/>
                  <a:pt x="4782312" y="1322352"/>
                </a:cubicBezTo>
                <a:cubicBezTo>
                  <a:pt x="4792142" y="1327267"/>
                  <a:pt x="4799454" y="1336781"/>
                  <a:pt x="4809744" y="1340640"/>
                </a:cubicBezTo>
                <a:cubicBezTo>
                  <a:pt x="4824296" y="1346097"/>
                  <a:pt x="4840386" y="1346015"/>
                  <a:pt x="4855464" y="1349784"/>
                </a:cubicBezTo>
                <a:cubicBezTo>
                  <a:pt x="4864815" y="1352122"/>
                  <a:pt x="4873752" y="1355880"/>
                  <a:pt x="4882896" y="1358928"/>
                </a:cubicBezTo>
                <a:cubicBezTo>
                  <a:pt x="4910328" y="1355880"/>
                  <a:pt x="4940505" y="1362127"/>
                  <a:pt x="4965192" y="1349784"/>
                </a:cubicBezTo>
                <a:cubicBezTo>
                  <a:pt x="4976432" y="1344164"/>
                  <a:pt x="4970884" y="1325292"/>
                  <a:pt x="4974336" y="1313208"/>
                </a:cubicBezTo>
                <a:cubicBezTo>
                  <a:pt x="4984923" y="1276155"/>
                  <a:pt x="4980215" y="1289041"/>
                  <a:pt x="5010912" y="1258344"/>
                </a:cubicBezTo>
                <a:cubicBezTo>
                  <a:pt x="5013960" y="1249200"/>
                  <a:pt x="5015745" y="1239533"/>
                  <a:pt x="5020056" y="1230912"/>
                </a:cubicBezTo>
                <a:cubicBezTo>
                  <a:pt x="5036850" y="1197324"/>
                  <a:pt x="5047923" y="1198401"/>
                  <a:pt x="5074920" y="1166904"/>
                </a:cubicBezTo>
                <a:cubicBezTo>
                  <a:pt x="5139667" y="1091366"/>
                  <a:pt x="5053675" y="1185056"/>
                  <a:pt x="5102352" y="1112040"/>
                </a:cubicBezTo>
                <a:cubicBezTo>
                  <a:pt x="5109525" y="1101280"/>
                  <a:pt x="5120640" y="1093752"/>
                  <a:pt x="5129784" y="1084608"/>
                </a:cubicBezTo>
                <a:cubicBezTo>
                  <a:pt x="5156799" y="1003563"/>
                  <a:pt x="5148246" y="1037842"/>
                  <a:pt x="5166360" y="929160"/>
                </a:cubicBezTo>
                <a:cubicBezTo>
                  <a:pt x="5180369" y="845103"/>
                  <a:pt x="5167122" y="890298"/>
                  <a:pt x="5184648" y="837720"/>
                </a:cubicBezTo>
                <a:cubicBezTo>
                  <a:pt x="5181600" y="807240"/>
                  <a:pt x="5181922" y="776232"/>
                  <a:pt x="5175504" y="746280"/>
                </a:cubicBezTo>
                <a:cubicBezTo>
                  <a:pt x="5170767" y="724174"/>
                  <a:pt x="5149890" y="701455"/>
                  <a:pt x="5138928" y="682272"/>
                </a:cubicBezTo>
                <a:cubicBezTo>
                  <a:pt x="5132165" y="670437"/>
                  <a:pt x="5127864" y="657255"/>
                  <a:pt x="5120640" y="645696"/>
                </a:cubicBezTo>
                <a:cubicBezTo>
                  <a:pt x="5086395" y="590904"/>
                  <a:pt x="5103181" y="626575"/>
                  <a:pt x="5065776" y="581688"/>
                </a:cubicBezTo>
                <a:cubicBezTo>
                  <a:pt x="5058741" y="573245"/>
                  <a:pt x="5054523" y="562699"/>
                  <a:pt x="5047488" y="554256"/>
                </a:cubicBezTo>
                <a:cubicBezTo>
                  <a:pt x="5039209" y="544322"/>
                  <a:pt x="5027995" y="537032"/>
                  <a:pt x="5020056" y="526824"/>
                </a:cubicBezTo>
                <a:cubicBezTo>
                  <a:pt x="5006562" y="509474"/>
                  <a:pt x="4996668" y="489544"/>
                  <a:pt x="4983480" y="471960"/>
                </a:cubicBezTo>
                <a:cubicBezTo>
                  <a:pt x="4965192" y="447576"/>
                  <a:pt x="4947200" y="422967"/>
                  <a:pt x="4928616" y="398808"/>
                </a:cubicBezTo>
                <a:cubicBezTo>
                  <a:pt x="4916716" y="383339"/>
                  <a:pt x="4908279" y="363914"/>
                  <a:pt x="4892040" y="353088"/>
                </a:cubicBezTo>
                <a:cubicBezTo>
                  <a:pt x="4865067" y="335106"/>
                  <a:pt x="4859178" y="333770"/>
                  <a:pt x="4837176" y="307368"/>
                </a:cubicBezTo>
                <a:lnTo>
                  <a:pt x="4836199" y="306046"/>
                </a:lnTo>
                <a:lnTo>
                  <a:pt x="4844533" y="299670"/>
                </a:lnTo>
                <a:cubicBezTo>
                  <a:pt x="4848810" y="296397"/>
                  <a:pt x="4853243" y="293442"/>
                  <a:pt x="4858297" y="291757"/>
                </a:cubicBezTo>
                <a:cubicBezTo>
                  <a:pt x="4876028" y="285847"/>
                  <a:pt x="4895938" y="284393"/>
                  <a:pt x="4911490" y="274026"/>
                </a:cubicBezTo>
                <a:cubicBezTo>
                  <a:pt x="4929221" y="262205"/>
                  <a:pt x="4944466" y="245303"/>
                  <a:pt x="4964683" y="238564"/>
                </a:cubicBezTo>
                <a:cubicBezTo>
                  <a:pt x="4973548" y="235609"/>
                  <a:pt x="4982921" y="233878"/>
                  <a:pt x="4991279" y="229699"/>
                </a:cubicBezTo>
                <a:cubicBezTo>
                  <a:pt x="5000810" y="224933"/>
                  <a:pt x="5008345" y="216733"/>
                  <a:pt x="5017876" y="211967"/>
                </a:cubicBezTo>
                <a:cubicBezTo>
                  <a:pt x="5026234" y="207788"/>
                  <a:pt x="5036114" y="207282"/>
                  <a:pt x="5044472" y="203102"/>
                </a:cubicBezTo>
                <a:cubicBezTo>
                  <a:pt x="5054003" y="198337"/>
                  <a:pt x="5061538" y="190136"/>
                  <a:pt x="5071069" y="185371"/>
                </a:cubicBezTo>
                <a:cubicBezTo>
                  <a:pt x="5079427" y="181191"/>
                  <a:pt x="5089307" y="180685"/>
                  <a:pt x="5097665" y="176506"/>
                </a:cubicBezTo>
                <a:cubicBezTo>
                  <a:pt x="5155676" y="147500"/>
                  <a:pt x="5092037" y="171392"/>
                  <a:pt x="5150858" y="132178"/>
                </a:cubicBezTo>
                <a:cubicBezTo>
                  <a:pt x="5158634" y="126994"/>
                  <a:pt x="5169285" y="127851"/>
                  <a:pt x="5177455" y="123312"/>
                </a:cubicBezTo>
                <a:cubicBezTo>
                  <a:pt x="5196083" y="112964"/>
                  <a:pt x="5212917" y="99671"/>
                  <a:pt x="5230648" y="87850"/>
                </a:cubicBezTo>
                <a:cubicBezTo>
                  <a:pt x="5293328" y="46064"/>
                  <a:pt x="5215730" y="98506"/>
                  <a:pt x="5292706" y="43523"/>
                </a:cubicBezTo>
                <a:cubicBezTo>
                  <a:pt x="5301377" y="37329"/>
                  <a:pt x="5310437" y="31702"/>
                  <a:pt x="5319303" y="25792"/>
                </a:cubicBezTo>
                <a:cubicBezTo>
                  <a:pt x="5323785" y="19068"/>
                  <a:pt x="5330434" y="10358"/>
                  <a:pt x="5335964" y="1035"/>
                </a:cubicBezTo>
                <a:close/>
                <a:moveTo>
                  <a:pt x="3664374" y="0"/>
                </a:moveTo>
                <a:lnTo>
                  <a:pt x="4644048" y="0"/>
                </a:lnTo>
                <a:lnTo>
                  <a:pt x="4610601" y="18225"/>
                </a:lnTo>
                <a:cubicBezTo>
                  <a:pt x="4598959" y="24568"/>
                  <a:pt x="4587139" y="30479"/>
                  <a:pt x="4574601" y="34657"/>
                </a:cubicBezTo>
                <a:cubicBezTo>
                  <a:pt x="4565735" y="37613"/>
                  <a:pt x="4556173" y="38984"/>
                  <a:pt x="4548004" y="43523"/>
                </a:cubicBezTo>
                <a:cubicBezTo>
                  <a:pt x="4529376" y="53872"/>
                  <a:pt x="4515028" y="72246"/>
                  <a:pt x="4494811" y="78985"/>
                </a:cubicBezTo>
                <a:lnTo>
                  <a:pt x="4492676" y="79697"/>
                </a:lnTo>
                <a:lnTo>
                  <a:pt x="4489704" y="78768"/>
                </a:lnTo>
                <a:lnTo>
                  <a:pt x="4491194" y="80190"/>
                </a:lnTo>
                <a:lnTo>
                  <a:pt x="4441618" y="96716"/>
                </a:lnTo>
                <a:cubicBezTo>
                  <a:pt x="4407116" y="148469"/>
                  <a:pt x="4445674" y="103554"/>
                  <a:pt x="4388425" y="132178"/>
                </a:cubicBezTo>
                <a:cubicBezTo>
                  <a:pt x="4369365" y="141709"/>
                  <a:pt x="4355449" y="160901"/>
                  <a:pt x="4335232" y="167640"/>
                </a:cubicBezTo>
                <a:cubicBezTo>
                  <a:pt x="4268381" y="189924"/>
                  <a:pt x="4350783" y="159864"/>
                  <a:pt x="4282039" y="194236"/>
                </a:cubicBezTo>
                <a:cubicBezTo>
                  <a:pt x="4273680" y="198416"/>
                  <a:pt x="4263801" y="198922"/>
                  <a:pt x="4255442" y="203102"/>
                </a:cubicBezTo>
                <a:cubicBezTo>
                  <a:pt x="4222426" y="219610"/>
                  <a:pt x="4231659" y="222920"/>
                  <a:pt x="4202249" y="247429"/>
                </a:cubicBezTo>
                <a:cubicBezTo>
                  <a:pt x="4194064" y="254250"/>
                  <a:pt x="4183743" y="258226"/>
                  <a:pt x="4175653" y="265161"/>
                </a:cubicBezTo>
                <a:cubicBezTo>
                  <a:pt x="4100410" y="329655"/>
                  <a:pt x="4174654" y="277647"/>
                  <a:pt x="4113594" y="318354"/>
                </a:cubicBezTo>
                <a:cubicBezTo>
                  <a:pt x="4096335" y="370131"/>
                  <a:pt x="4118232" y="322581"/>
                  <a:pt x="4078132" y="362681"/>
                </a:cubicBezTo>
                <a:cubicBezTo>
                  <a:pt x="4019029" y="421784"/>
                  <a:pt x="4104729" y="359726"/>
                  <a:pt x="4033805" y="407009"/>
                </a:cubicBezTo>
                <a:cubicBezTo>
                  <a:pt x="4027895" y="415874"/>
                  <a:pt x="4023608" y="426071"/>
                  <a:pt x="4016074" y="433605"/>
                </a:cubicBezTo>
                <a:cubicBezTo>
                  <a:pt x="4008540" y="441139"/>
                  <a:pt x="3996133" y="443016"/>
                  <a:pt x="3989477" y="451336"/>
                </a:cubicBezTo>
                <a:cubicBezTo>
                  <a:pt x="3983640" y="458633"/>
                  <a:pt x="3985796" y="470157"/>
                  <a:pt x="3980612" y="477933"/>
                </a:cubicBezTo>
                <a:cubicBezTo>
                  <a:pt x="3973657" y="488365"/>
                  <a:pt x="3962881" y="495664"/>
                  <a:pt x="3954015" y="504529"/>
                </a:cubicBezTo>
                <a:cubicBezTo>
                  <a:pt x="3948620" y="520718"/>
                  <a:pt x="3945097" y="531003"/>
                  <a:pt x="3942639" y="538163"/>
                </a:cubicBezTo>
                <a:lnTo>
                  <a:pt x="3940711" y="543906"/>
                </a:lnTo>
                <a:lnTo>
                  <a:pt x="3885342" y="391122"/>
                </a:lnTo>
                <a:cubicBezTo>
                  <a:pt x="3842501" y="293862"/>
                  <a:pt x="3793225" y="199504"/>
                  <a:pt x="3737983" y="108468"/>
                </a:cubicBezTo>
                <a:close/>
              </a:path>
            </a:pathLst>
          </a:custGeom>
        </p:spPr>
      </p:pic>
      <p:sp>
        <p:nvSpPr>
          <p:cNvPr id="18" name="Freeform: Shape 17">
            <a:extLst>
              <a:ext uri="{FF2B5EF4-FFF2-40B4-BE49-F238E27FC236}">
                <a16:creationId xmlns:a16="http://schemas.microsoft.com/office/drawing/2014/main" id="{1662E9AD-6AE7-4172-92BA-D8AA403A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074" y="857250"/>
            <a:ext cx="6310927" cy="5143500"/>
          </a:xfrm>
          <a:custGeom>
            <a:avLst/>
            <a:gdLst>
              <a:gd name="connsiteX0" fmla="*/ 1682914 w 8414569"/>
              <a:gd name="connsiteY0" fmla="*/ 0 h 6858000"/>
              <a:gd name="connsiteX1" fmla="*/ 5640889 w 8414569"/>
              <a:gd name="connsiteY1" fmla="*/ 0 h 6858000"/>
              <a:gd name="connsiteX2" fmla="*/ 8414569 w 8414569"/>
              <a:gd name="connsiteY2" fmla="*/ 0 h 6858000"/>
              <a:gd name="connsiteX3" fmla="*/ 8414569 w 8414569"/>
              <a:gd name="connsiteY3" fmla="*/ 6858000 h 6858000"/>
              <a:gd name="connsiteX4" fmla="*/ 6731655 w 8414569"/>
              <a:gd name="connsiteY4" fmla="*/ 6858000 h 6858000"/>
              <a:gd name="connsiteX5" fmla="*/ 5640889 w 8414569"/>
              <a:gd name="connsiteY5" fmla="*/ 6858000 h 6858000"/>
              <a:gd name="connsiteX6" fmla="*/ 0 w 84145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569" h="6858000">
                <a:moveTo>
                  <a:pt x="1682914" y="0"/>
                </a:moveTo>
                <a:lnTo>
                  <a:pt x="5640889" y="0"/>
                </a:lnTo>
                <a:lnTo>
                  <a:pt x="8414569" y="0"/>
                </a:lnTo>
                <a:lnTo>
                  <a:pt x="8414569" y="6858000"/>
                </a:lnTo>
                <a:lnTo>
                  <a:pt x="6731655" y="6858000"/>
                </a:lnTo>
                <a:lnTo>
                  <a:pt x="5640889"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0" name="Picture 19">
            <a:extLst>
              <a:ext uri="{FF2B5EF4-FFF2-40B4-BE49-F238E27FC236}">
                <a16:creationId xmlns:a16="http://schemas.microsoft.com/office/drawing/2014/main" id="{FADD25E6-7887-4BC4-A02E-311A11EF4F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3866" b="65616"/>
          <a:stretch>
            <a:fillRect/>
          </a:stretch>
        </p:blipFill>
        <p:spPr>
          <a:xfrm>
            <a:off x="2064258" y="3400567"/>
            <a:ext cx="5101533" cy="1491962"/>
          </a:xfrm>
          <a:custGeom>
            <a:avLst/>
            <a:gdLst>
              <a:gd name="connsiteX0" fmla="*/ 1646274 w 7155851"/>
              <a:gd name="connsiteY0" fmla="*/ 31562 h 2092755"/>
              <a:gd name="connsiteX1" fmla="*/ 1631915 w 7155851"/>
              <a:gd name="connsiteY1" fmla="*/ 53100 h 2092755"/>
              <a:gd name="connsiteX2" fmla="*/ 1586195 w 7155851"/>
              <a:gd name="connsiteY2" fmla="*/ 135396 h 2092755"/>
              <a:gd name="connsiteX3" fmla="*/ 1558763 w 7155851"/>
              <a:gd name="connsiteY3" fmla="*/ 217692 h 2092755"/>
              <a:gd name="connsiteX4" fmla="*/ 1549619 w 7155851"/>
              <a:gd name="connsiteY4" fmla="*/ 245124 h 2092755"/>
              <a:gd name="connsiteX5" fmla="*/ 1540475 w 7155851"/>
              <a:gd name="connsiteY5" fmla="*/ 290844 h 2092755"/>
              <a:gd name="connsiteX6" fmla="*/ 1522187 w 7155851"/>
              <a:gd name="connsiteY6" fmla="*/ 428004 h 2092755"/>
              <a:gd name="connsiteX7" fmla="*/ 1513043 w 7155851"/>
              <a:gd name="connsiteY7" fmla="*/ 482868 h 2092755"/>
              <a:gd name="connsiteX8" fmla="*/ 1522187 w 7155851"/>
              <a:gd name="connsiteY8" fmla="*/ 1543572 h 2092755"/>
              <a:gd name="connsiteX9" fmla="*/ 1531331 w 7155851"/>
              <a:gd name="connsiteY9" fmla="*/ 1616724 h 2092755"/>
              <a:gd name="connsiteX10" fmla="*/ 1549619 w 7155851"/>
              <a:gd name="connsiteY10" fmla="*/ 1699020 h 2092755"/>
              <a:gd name="connsiteX11" fmla="*/ 1567907 w 7155851"/>
              <a:gd name="connsiteY11" fmla="*/ 1744740 h 2092755"/>
              <a:gd name="connsiteX12" fmla="*/ 1577051 w 7155851"/>
              <a:gd name="connsiteY12" fmla="*/ 1772172 h 2092755"/>
              <a:gd name="connsiteX13" fmla="*/ 1586195 w 7155851"/>
              <a:gd name="connsiteY13" fmla="*/ 1808748 h 2092755"/>
              <a:gd name="connsiteX14" fmla="*/ 1613627 w 7155851"/>
              <a:gd name="connsiteY14" fmla="*/ 1836180 h 2092755"/>
              <a:gd name="connsiteX15" fmla="*/ 1631915 w 7155851"/>
              <a:gd name="connsiteY15" fmla="*/ 1863612 h 2092755"/>
              <a:gd name="connsiteX16" fmla="*/ 1659347 w 7155851"/>
              <a:gd name="connsiteY16" fmla="*/ 1891044 h 2092755"/>
              <a:gd name="connsiteX17" fmla="*/ 1686779 w 7155851"/>
              <a:gd name="connsiteY17" fmla="*/ 1927620 h 2092755"/>
              <a:gd name="connsiteX18" fmla="*/ 1723355 w 7155851"/>
              <a:gd name="connsiteY18" fmla="*/ 1955052 h 2092755"/>
              <a:gd name="connsiteX19" fmla="*/ 1842227 w 7155851"/>
              <a:gd name="connsiteY19" fmla="*/ 2055636 h 2092755"/>
              <a:gd name="connsiteX20" fmla="*/ 1878803 w 7155851"/>
              <a:gd name="connsiteY20" fmla="*/ 2064780 h 2092755"/>
              <a:gd name="connsiteX21" fmla="*/ 1915830 w 7155851"/>
              <a:gd name="connsiteY21" fmla="*/ 2088461 h 2092755"/>
              <a:gd name="connsiteX22" fmla="*/ 1925933 w 7155851"/>
              <a:gd name="connsiteY22" fmla="*/ 2092755 h 2092755"/>
              <a:gd name="connsiteX23" fmla="*/ 291713 w 7155851"/>
              <a:gd name="connsiteY23" fmla="*/ 2092755 h 2092755"/>
              <a:gd name="connsiteX24" fmla="*/ 329712 w 7155851"/>
              <a:gd name="connsiteY24" fmla="*/ 1975723 h 2092755"/>
              <a:gd name="connsiteX25" fmla="*/ 420090 w 7155851"/>
              <a:gd name="connsiteY25" fmla="*/ 1333454 h 2092755"/>
              <a:gd name="connsiteX26" fmla="*/ 397027 w 7155851"/>
              <a:gd name="connsiteY26" fmla="*/ 1006138 h 2092755"/>
              <a:gd name="connsiteX27" fmla="*/ 344205 w 7155851"/>
              <a:gd name="connsiteY27" fmla="*/ 758995 h 2092755"/>
              <a:gd name="connsiteX28" fmla="*/ 356175 w 7155851"/>
              <a:gd name="connsiteY28" fmla="*/ 758304 h 2092755"/>
              <a:gd name="connsiteX29" fmla="*/ 413758 w 7155851"/>
              <a:gd name="connsiteY29" fmla="*/ 752763 h 2092755"/>
              <a:gd name="connsiteX30" fmla="*/ 440355 w 7155851"/>
              <a:gd name="connsiteY30" fmla="*/ 726167 h 2092755"/>
              <a:gd name="connsiteX31" fmla="*/ 466951 w 7155851"/>
              <a:gd name="connsiteY31" fmla="*/ 717301 h 2092755"/>
              <a:gd name="connsiteX32" fmla="*/ 502413 w 7155851"/>
              <a:gd name="connsiteY32" fmla="*/ 664108 h 2092755"/>
              <a:gd name="connsiteX33" fmla="*/ 511279 w 7155851"/>
              <a:gd name="connsiteY33" fmla="*/ 637512 h 2092755"/>
              <a:gd name="connsiteX34" fmla="*/ 537875 w 7155851"/>
              <a:gd name="connsiteY34" fmla="*/ 610915 h 2092755"/>
              <a:gd name="connsiteX35" fmla="*/ 564472 w 7155851"/>
              <a:gd name="connsiteY35" fmla="*/ 593184 h 2092755"/>
              <a:gd name="connsiteX36" fmla="*/ 653127 w 7155851"/>
              <a:gd name="connsiteY36" fmla="*/ 566588 h 2092755"/>
              <a:gd name="connsiteX37" fmla="*/ 679724 w 7155851"/>
              <a:gd name="connsiteY37" fmla="*/ 548857 h 2092755"/>
              <a:gd name="connsiteX38" fmla="*/ 732916 w 7155851"/>
              <a:gd name="connsiteY38" fmla="*/ 531126 h 2092755"/>
              <a:gd name="connsiteX39" fmla="*/ 759513 w 7155851"/>
              <a:gd name="connsiteY39" fmla="*/ 513395 h 2092755"/>
              <a:gd name="connsiteX40" fmla="*/ 803840 w 7155851"/>
              <a:gd name="connsiteY40" fmla="*/ 504529 h 2092755"/>
              <a:gd name="connsiteX41" fmla="*/ 857033 w 7155851"/>
              <a:gd name="connsiteY41" fmla="*/ 486798 h 2092755"/>
              <a:gd name="connsiteX42" fmla="*/ 936823 w 7155851"/>
              <a:gd name="connsiteY42" fmla="*/ 460202 h 2092755"/>
              <a:gd name="connsiteX43" fmla="*/ 963420 w 7155851"/>
              <a:gd name="connsiteY43" fmla="*/ 451336 h 2092755"/>
              <a:gd name="connsiteX44" fmla="*/ 981151 w 7155851"/>
              <a:gd name="connsiteY44" fmla="*/ 424740 h 2092755"/>
              <a:gd name="connsiteX45" fmla="*/ 1060940 w 7155851"/>
              <a:gd name="connsiteY45" fmla="*/ 380412 h 2092755"/>
              <a:gd name="connsiteX46" fmla="*/ 1114133 w 7155851"/>
              <a:gd name="connsiteY46" fmla="*/ 344950 h 2092755"/>
              <a:gd name="connsiteX47" fmla="*/ 1167326 w 7155851"/>
              <a:gd name="connsiteY47" fmla="*/ 309488 h 2092755"/>
              <a:gd name="connsiteX48" fmla="*/ 1193923 w 7155851"/>
              <a:gd name="connsiteY48" fmla="*/ 291757 h 2092755"/>
              <a:gd name="connsiteX49" fmla="*/ 1247115 w 7155851"/>
              <a:gd name="connsiteY49" fmla="*/ 274026 h 2092755"/>
              <a:gd name="connsiteX50" fmla="*/ 1300309 w 7155851"/>
              <a:gd name="connsiteY50" fmla="*/ 238564 h 2092755"/>
              <a:gd name="connsiteX51" fmla="*/ 1326905 w 7155851"/>
              <a:gd name="connsiteY51" fmla="*/ 229698 h 2092755"/>
              <a:gd name="connsiteX52" fmla="*/ 1353501 w 7155851"/>
              <a:gd name="connsiteY52" fmla="*/ 211967 h 2092755"/>
              <a:gd name="connsiteX53" fmla="*/ 1380098 w 7155851"/>
              <a:gd name="connsiteY53" fmla="*/ 203102 h 2092755"/>
              <a:gd name="connsiteX54" fmla="*/ 1406695 w 7155851"/>
              <a:gd name="connsiteY54" fmla="*/ 185371 h 2092755"/>
              <a:gd name="connsiteX55" fmla="*/ 1433291 w 7155851"/>
              <a:gd name="connsiteY55" fmla="*/ 176506 h 2092755"/>
              <a:gd name="connsiteX56" fmla="*/ 1486484 w 7155851"/>
              <a:gd name="connsiteY56" fmla="*/ 132178 h 2092755"/>
              <a:gd name="connsiteX57" fmla="*/ 1513081 w 7155851"/>
              <a:gd name="connsiteY57" fmla="*/ 123313 h 2092755"/>
              <a:gd name="connsiteX58" fmla="*/ 1566273 w 7155851"/>
              <a:gd name="connsiteY58" fmla="*/ 87850 h 2092755"/>
              <a:gd name="connsiteX59" fmla="*/ 1628332 w 7155851"/>
              <a:gd name="connsiteY59" fmla="*/ 43523 h 2092755"/>
              <a:gd name="connsiteX60" fmla="*/ 4497525 w 7155851"/>
              <a:gd name="connsiteY60" fmla="*/ 0 h 2092755"/>
              <a:gd name="connsiteX61" fmla="*/ 7155851 w 7155851"/>
              <a:gd name="connsiteY61" fmla="*/ 0 h 2092755"/>
              <a:gd name="connsiteX62" fmla="*/ 7155851 w 7155851"/>
              <a:gd name="connsiteY62" fmla="*/ 2092755 h 2092755"/>
              <a:gd name="connsiteX63" fmla="*/ 4033353 w 7155851"/>
              <a:gd name="connsiteY63" fmla="*/ 2092755 h 2092755"/>
              <a:gd name="connsiteX64" fmla="*/ 4046172 w 7155851"/>
              <a:gd name="connsiteY64" fmla="*/ 2088161 h 2092755"/>
              <a:gd name="connsiteX65" fmla="*/ 4082507 w 7155851"/>
              <a:gd name="connsiteY65" fmla="*/ 2073924 h 2092755"/>
              <a:gd name="connsiteX66" fmla="*/ 4192235 w 7155851"/>
              <a:gd name="connsiteY66" fmla="*/ 1973340 h 2092755"/>
              <a:gd name="connsiteX67" fmla="*/ 4237955 w 7155851"/>
              <a:gd name="connsiteY67" fmla="*/ 1945908 h 2092755"/>
              <a:gd name="connsiteX68" fmla="*/ 4274531 w 7155851"/>
              <a:gd name="connsiteY68" fmla="*/ 1909332 h 2092755"/>
              <a:gd name="connsiteX69" fmla="*/ 4338539 w 7155851"/>
              <a:gd name="connsiteY69" fmla="*/ 1854468 h 2092755"/>
              <a:gd name="connsiteX70" fmla="*/ 4439123 w 7155851"/>
              <a:gd name="connsiteY70" fmla="*/ 1744740 h 2092755"/>
              <a:gd name="connsiteX71" fmla="*/ 4475699 w 7155851"/>
              <a:gd name="connsiteY71" fmla="*/ 1680732 h 2092755"/>
              <a:gd name="connsiteX72" fmla="*/ 4557995 w 7155851"/>
              <a:gd name="connsiteY72" fmla="*/ 1561860 h 2092755"/>
              <a:gd name="connsiteX73" fmla="*/ 4603715 w 7155851"/>
              <a:gd name="connsiteY73" fmla="*/ 1479564 h 2092755"/>
              <a:gd name="connsiteX74" fmla="*/ 4640291 w 7155851"/>
              <a:gd name="connsiteY74" fmla="*/ 1406412 h 2092755"/>
              <a:gd name="connsiteX75" fmla="*/ 4704299 w 7155851"/>
              <a:gd name="connsiteY75" fmla="*/ 1333260 h 2092755"/>
              <a:gd name="connsiteX76" fmla="*/ 4759163 w 7155851"/>
              <a:gd name="connsiteY76" fmla="*/ 1196100 h 2092755"/>
              <a:gd name="connsiteX77" fmla="*/ 4768307 w 7155851"/>
              <a:gd name="connsiteY77" fmla="*/ 1141236 h 2092755"/>
              <a:gd name="connsiteX78" fmla="*/ 4786595 w 7155851"/>
              <a:gd name="connsiteY78" fmla="*/ 1077228 h 2092755"/>
              <a:gd name="connsiteX79" fmla="*/ 4795739 w 7155851"/>
              <a:gd name="connsiteY79" fmla="*/ 1004076 h 2092755"/>
              <a:gd name="connsiteX80" fmla="*/ 4804883 w 7155851"/>
              <a:gd name="connsiteY80" fmla="*/ 940068 h 2092755"/>
              <a:gd name="connsiteX81" fmla="*/ 4795739 w 7155851"/>
              <a:gd name="connsiteY81" fmla="*/ 464580 h 2092755"/>
              <a:gd name="connsiteX82" fmla="*/ 4750019 w 7155851"/>
              <a:gd name="connsiteY82" fmla="*/ 382284 h 2092755"/>
              <a:gd name="connsiteX83" fmla="*/ 4658579 w 7155851"/>
              <a:gd name="connsiteY83" fmla="*/ 226836 h 2092755"/>
              <a:gd name="connsiteX84" fmla="*/ 4603715 w 7155851"/>
              <a:gd name="connsiteY84" fmla="*/ 162828 h 2092755"/>
              <a:gd name="connsiteX85" fmla="*/ 4567139 w 7155851"/>
              <a:gd name="connsiteY85" fmla="*/ 80532 h 2092755"/>
              <a:gd name="connsiteX86" fmla="*/ 4497767 w 7155851"/>
              <a:gd name="connsiteY86" fmla="*/ 372 h 2092755"/>
              <a:gd name="connsiteX87" fmla="*/ 0 w 7155851"/>
              <a:gd name="connsiteY87" fmla="*/ 0 h 2092755"/>
              <a:gd name="connsiteX88" fmla="*/ 979674 w 7155851"/>
              <a:gd name="connsiteY88" fmla="*/ 0 h 2092755"/>
              <a:gd name="connsiteX89" fmla="*/ 946227 w 7155851"/>
              <a:gd name="connsiteY89" fmla="*/ 18225 h 2092755"/>
              <a:gd name="connsiteX90" fmla="*/ 910227 w 7155851"/>
              <a:gd name="connsiteY90" fmla="*/ 34657 h 2092755"/>
              <a:gd name="connsiteX91" fmla="*/ 883630 w 7155851"/>
              <a:gd name="connsiteY91" fmla="*/ 43523 h 2092755"/>
              <a:gd name="connsiteX92" fmla="*/ 830437 w 7155851"/>
              <a:gd name="connsiteY92" fmla="*/ 78985 h 2092755"/>
              <a:gd name="connsiteX93" fmla="*/ 777244 w 7155851"/>
              <a:gd name="connsiteY93" fmla="*/ 96716 h 2092755"/>
              <a:gd name="connsiteX94" fmla="*/ 724051 w 7155851"/>
              <a:gd name="connsiteY94" fmla="*/ 132178 h 2092755"/>
              <a:gd name="connsiteX95" fmla="*/ 670858 w 7155851"/>
              <a:gd name="connsiteY95" fmla="*/ 167640 h 2092755"/>
              <a:gd name="connsiteX96" fmla="*/ 617665 w 7155851"/>
              <a:gd name="connsiteY96" fmla="*/ 194237 h 2092755"/>
              <a:gd name="connsiteX97" fmla="*/ 591068 w 7155851"/>
              <a:gd name="connsiteY97" fmla="*/ 203102 h 2092755"/>
              <a:gd name="connsiteX98" fmla="*/ 537875 w 7155851"/>
              <a:gd name="connsiteY98" fmla="*/ 247430 h 2092755"/>
              <a:gd name="connsiteX99" fmla="*/ 511279 w 7155851"/>
              <a:gd name="connsiteY99" fmla="*/ 265161 h 2092755"/>
              <a:gd name="connsiteX100" fmla="*/ 449220 w 7155851"/>
              <a:gd name="connsiteY100" fmla="*/ 318354 h 2092755"/>
              <a:gd name="connsiteX101" fmla="*/ 413758 w 7155851"/>
              <a:gd name="connsiteY101" fmla="*/ 362681 h 2092755"/>
              <a:gd name="connsiteX102" fmla="*/ 369431 w 7155851"/>
              <a:gd name="connsiteY102" fmla="*/ 407009 h 2092755"/>
              <a:gd name="connsiteX103" fmla="*/ 351700 w 7155851"/>
              <a:gd name="connsiteY103" fmla="*/ 433605 h 2092755"/>
              <a:gd name="connsiteX104" fmla="*/ 325104 w 7155851"/>
              <a:gd name="connsiteY104" fmla="*/ 451336 h 2092755"/>
              <a:gd name="connsiteX105" fmla="*/ 316238 w 7155851"/>
              <a:gd name="connsiteY105" fmla="*/ 477933 h 2092755"/>
              <a:gd name="connsiteX106" fmla="*/ 289641 w 7155851"/>
              <a:gd name="connsiteY106" fmla="*/ 504529 h 2092755"/>
              <a:gd name="connsiteX107" fmla="*/ 278264 w 7155851"/>
              <a:gd name="connsiteY107" fmla="*/ 538163 h 2092755"/>
              <a:gd name="connsiteX108" fmla="*/ 276337 w 7155851"/>
              <a:gd name="connsiteY108" fmla="*/ 543906 h 2092755"/>
              <a:gd name="connsiteX109" fmla="*/ 220967 w 7155851"/>
              <a:gd name="connsiteY109" fmla="*/ 391122 h 2092755"/>
              <a:gd name="connsiteX110" fmla="*/ 73608 w 7155851"/>
              <a:gd name="connsiteY110" fmla="*/ 108468 h 209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155851" h="2092755">
                <a:moveTo>
                  <a:pt x="1646274" y="31562"/>
                </a:moveTo>
                <a:lnTo>
                  <a:pt x="1631915" y="53100"/>
                </a:lnTo>
                <a:cubicBezTo>
                  <a:pt x="1620614" y="70859"/>
                  <a:pt x="1594681" y="113333"/>
                  <a:pt x="1586195" y="135396"/>
                </a:cubicBezTo>
                <a:cubicBezTo>
                  <a:pt x="1575815" y="162384"/>
                  <a:pt x="1567907" y="190260"/>
                  <a:pt x="1558763" y="217692"/>
                </a:cubicBezTo>
                <a:cubicBezTo>
                  <a:pt x="1555715" y="226836"/>
                  <a:pt x="1551509" y="235673"/>
                  <a:pt x="1549619" y="245124"/>
                </a:cubicBezTo>
                <a:cubicBezTo>
                  <a:pt x="1546571" y="260364"/>
                  <a:pt x="1543030" y="275514"/>
                  <a:pt x="1540475" y="290844"/>
                </a:cubicBezTo>
                <a:cubicBezTo>
                  <a:pt x="1530111" y="353031"/>
                  <a:pt x="1531433" y="363279"/>
                  <a:pt x="1522187" y="428004"/>
                </a:cubicBezTo>
                <a:cubicBezTo>
                  <a:pt x="1519565" y="446358"/>
                  <a:pt x="1516091" y="464580"/>
                  <a:pt x="1513043" y="482868"/>
                </a:cubicBezTo>
                <a:cubicBezTo>
                  <a:pt x="1516091" y="836436"/>
                  <a:pt x="1516485" y="1190037"/>
                  <a:pt x="1522187" y="1543572"/>
                </a:cubicBezTo>
                <a:cubicBezTo>
                  <a:pt x="1522583" y="1568143"/>
                  <a:pt x="1527594" y="1592436"/>
                  <a:pt x="1531331" y="1616724"/>
                </a:cubicBezTo>
                <a:cubicBezTo>
                  <a:pt x="1533402" y="1630183"/>
                  <a:pt x="1544418" y="1683417"/>
                  <a:pt x="1549619" y="1699020"/>
                </a:cubicBezTo>
                <a:cubicBezTo>
                  <a:pt x="1554810" y="1714592"/>
                  <a:pt x="1562144" y="1729371"/>
                  <a:pt x="1567907" y="1744740"/>
                </a:cubicBezTo>
                <a:cubicBezTo>
                  <a:pt x="1571291" y="1753765"/>
                  <a:pt x="1574403" y="1762904"/>
                  <a:pt x="1577051" y="1772172"/>
                </a:cubicBezTo>
                <a:cubicBezTo>
                  <a:pt x="1580503" y="1784256"/>
                  <a:pt x="1579960" y="1797837"/>
                  <a:pt x="1586195" y="1808748"/>
                </a:cubicBezTo>
                <a:cubicBezTo>
                  <a:pt x="1592611" y="1819976"/>
                  <a:pt x="1605348" y="1826246"/>
                  <a:pt x="1613627" y="1836180"/>
                </a:cubicBezTo>
                <a:cubicBezTo>
                  <a:pt x="1620662" y="1844623"/>
                  <a:pt x="1624880" y="1855169"/>
                  <a:pt x="1631915" y="1863612"/>
                </a:cubicBezTo>
                <a:cubicBezTo>
                  <a:pt x="1640194" y="1873546"/>
                  <a:pt x="1650931" y="1881226"/>
                  <a:pt x="1659347" y="1891044"/>
                </a:cubicBezTo>
                <a:cubicBezTo>
                  <a:pt x="1669265" y="1902615"/>
                  <a:pt x="1676003" y="1916844"/>
                  <a:pt x="1686779" y="1927620"/>
                </a:cubicBezTo>
                <a:cubicBezTo>
                  <a:pt x="1697555" y="1938396"/>
                  <a:pt x="1712078" y="1944800"/>
                  <a:pt x="1723355" y="1955052"/>
                </a:cubicBezTo>
                <a:cubicBezTo>
                  <a:pt x="1775856" y="2002780"/>
                  <a:pt x="1781960" y="2025503"/>
                  <a:pt x="1842227" y="2055636"/>
                </a:cubicBezTo>
                <a:cubicBezTo>
                  <a:pt x="1853467" y="2061256"/>
                  <a:pt x="1866611" y="2061732"/>
                  <a:pt x="1878803" y="2064780"/>
                </a:cubicBezTo>
                <a:cubicBezTo>
                  <a:pt x="1900297" y="2079109"/>
                  <a:pt x="1906615" y="2083922"/>
                  <a:pt x="1915830" y="2088461"/>
                </a:cubicBezTo>
                <a:lnTo>
                  <a:pt x="1925933" y="2092755"/>
                </a:lnTo>
                <a:lnTo>
                  <a:pt x="291713" y="2092755"/>
                </a:lnTo>
                <a:lnTo>
                  <a:pt x="329712" y="1975723"/>
                </a:lnTo>
                <a:cubicBezTo>
                  <a:pt x="388712" y="1770437"/>
                  <a:pt x="420090" y="1555226"/>
                  <a:pt x="420090" y="1333454"/>
                </a:cubicBezTo>
                <a:cubicBezTo>
                  <a:pt x="420090" y="1222568"/>
                  <a:pt x="412246" y="1113323"/>
                  <a:pt x="397027" y="1006138"/>
                </a:cubicBezTo>
                <a:lnTo>
                  <a:pt x="344205" y="758995"/>
                </a:lnTo>
                <a:lnTo>
                  <a:pt x="356175" y="758304"/>
                </a:lnTo>
                <a:cubicBezTo>
                  <a:pt x="375370" y="756457"/>
                  <a:pt x="394550" y="754241"/>
                  <a:pt x="413758" y="752763"/>
                </a:cubicBezTo>
                <a:cubicBezTo>
                  <a:pt x="422624" y="743898"/>
                  <a:pt x="429922" y="733121"/>
                  <a:pt x="440355" y="726167"/>
                </a:cubicBezTo>
                <a:cubicBezTo>
                  <a:pt x="448130" y="720983"/>
                  <a:pt x="460344" y="723910"/>
                  <a:pt x="466951" y="717301"/>
                </a:cubicBezTo>
                <a:cubicBezTo>
                  <a:pt x="482020" y="702233"/>
                  <a:pt x="495674" y="684325"/>
                  <a:pt x="502413" y="664108"/>
                </a:cubicBezTo>
                <a:cubicBezTo>
                  <a:pt x="505368" y="655243"/>
                  <a:pt x="506095" y="645287"/>
                  <a:pt x="511279" y="637512"/>
                </a:cubicBezTo>
                <a:cubicBezTo>
                  <a:pt x="518233" y="627079"/>
                  <a:pt x="528245" y="618942"/>
                  <a:pt x="537875" y="610915"/>
                </a:cubicBezTo>
                <a:cubicBezTo>
                  <a:pt x="546061" y="604094"/>
                  <a:pt x="554735" y="597511"/>
                  <a:pt x="564472" y="593184"/>
                </a:cubicBezTo>
                <a:cubicBezTo>
                  <a:pt x="592223" y="580851"/>
                  <a:pt x="623655" y="573956"/>
                  <a:pt x="653127" y="566588"/>
                </a:cubicBezTo>
                <a:cubicBezTo>
                  <a:pt x="661993" y="560677"/>
                  <a:pt x="669986" y="553184"/>
                  <a:pt x="679724" y="548857"/>
                </a:cubicBezTo>
                <a:cubicBezTo>
                  <a:pt x="696803" y="541266"/>
                  <a:pt x="717365" y="541493"/>
                  <a:pt x="732916" y="531126"/>
                </a:cubicBezTo>
                <a:cubicBezTo>
                  <a:pt x="741782" y="525215"/>
                  <a:pt x="749536" y="517136"/>
                  <a:pt x="759513" y="513395"/>
                </a:cubicBezTo>
                <a:cubicBezTo>
                  <a:pt x="773622" y="508104"/>
                  <a:pt x="789303" y="508494"/>
                  <a:pt x="803840" y="504529"/>
                </a:cubicBezTo>
                <a:cubicBezTo>
                  <a:pt x="821872" y="499612"/>
                  <a:pt x="839302" y="492709"/>
                  <a:pt x="857033" y="486798"/>
                </a:cubicBezTo>
                <a:lnTo>
                  <a:pt x="936823" y="460202"/>
                </a:lnTo>
                <a:lnTo>
                  <a:pt x="963420" y="451336"/>
                </a:lnTo>
                <a:cubicBezTo>
                  <a:pt x="969330" y="442471"/>
                  <a:pt x="973131" y="431756"/>
                  <a:pt x="981151" y="424740"/>
                </a:cubicBezTo>
                <a:cubicBezTo>
                  <a:pt x="1018670" y="391910"/>
                  <a:pt x="1024411" y="392589"/>
                  <a:pt x="1060940" y="380412"/>
                </a:cubicBezTo>
                <a:cubicBezTo>
                  <a:pt x="1119965" y="321387"/>
                  <a:pt x="1056397" y="377025"/>
                  <a:pt x="1114133" y="344950"/>
                </a:cubicBezTo>
                <a:cubicBezTo>
                  <a:pt x="1132761" y="334601"/>
                  <a:pt x="1149595" y="321309"/>
                  <a:pt x="1167326" y="309488"/>
                </a:cubicBezTo>
                <a:cubicBezTo>
                  <a:pt x="1176192" y="303578"/>
                  <a:pt x="1183814" y="295126"/>
                  <a:pt x="1193923" y="291757"/>
                </a:cubicBezTo>
                <a:cubicBezTo>
                  <a:pt x="1211653" y="285847"/>
                  <a:pt x="1231564" y="284393"/>
                  <a:pt x="1247115" y="274026"/>
                </a:cubicBezTo>
                <a:cubicBezTo>
                  <a:pt x="1264847" y="262205"/>
                  <a:pt x="1280091" y="245303"/>
                  <a:pt x="1300309" y="238564"/>
                </a:cubicBezTo>
                <a:cubicBezTo>
                  <a:pt x="1309174" y="235609"/>
                  <a:pt x="1318547" y="233878"/>
                  <a:pt x="1326905" y="229698"/>
                </a:cubicBezTo>
                <a:cubicBezTo>
                  <a:pt x="1336435" y="224933"/>
                  <a:pt x="1343971" y="216733"/>
                  <a:pt x="1353501" y="211967"/>
                </a:cubicBezTo>
                <a:cubicBezTo>
                  <a:pt x="1361860" y="207788"/>
                  <a:pt x="1371739" y="207282"/>
                  <a:pt x="1380098" y="203102"/>
                </a:cubicBezTo>
                <a:cubicBezTo>
                  <a:pt x="1389629" y="198337"/>
                  <a:pt x="1397164" y="190136"/>
                  <a:pt x="1406695" y="185371"/>
                </a:cubicBezTo>
                <a:cubicBezTo>
                  <a:pt x="1415053" y="181191"/>
                  <a:pt x="1424933" y="180685"/>
                  <a:pt x="1433291" y="176506"/>
                </a:cubicBezTo>
                <a:cubicBezTo>
                  <a:pt x="1491301" y="147500"/>
                  <a:pt x="1427663" y="171392"/>
                  <a:pt x="1486484" y="132178"/>
                </a:cubicBezTo>
                <a:cubicBezTo>
                  <a:pt x="1494260" y="126994"/>
                  <a:pt x="1504911" y="127851"/>
                  <a:pt x="1513081" y="123313"/>
                </a:cubicBezTo>
                <a:cubicBezTo>
                  <a:pt x="1531709" y="112964"/>
                  <a:pt x="1548543" y="99671"/>
                  <a:pt x="1566273" y="87850"/>
                </a:cubicBezTo>
                <a:cubicBezTo>
                  <a:pt x="1628953" y="46064"/>
                  <a:pt x="1551356" y="98506"/>
                  <a:pt x="1628332" y="43523"/>
                </a:cubicBezTo>
                <a:close/>
                <a:moveTo>
                  <a:pt x="4497525" y="0"/>
                </a:moveTo>
                <a:lnTo>
                  <a:pt x="7155851" y="0"/>
                </a:lnTo>
                <a:lnTo>
                  <a:pt x="7155851" y="2092755"/>
                </a:lnTo>
                <a:lnTo>
                  <a:pt x="4033353" y="2092755"/>
                </a:lnTo>
                <a:lnTo>
                  <a:pt x="4046172" y="2088161"/>
                </a:lnTo>
                <a:cubicBezTo>
                  <a:pt x="4058557" y="2084041"/>
                  <a:pt x="4070861" y="2079747"/>
                  <a:pt x="4082507" y="2073924"/>
                </a:cubicBezTo>
                <a:cubicBezTo>
                  <a:pt x="4162938" y="2033709"/>
                  <a:pt x="4120273" y="2038760"/>
                  <a:pt x="4192235" y="1973340"/>
                </a:cubicBezTo>
                <a:cubicBezTo>
                  <a:pt x="4205386" y="1961385"/>
                  <a:pt x="4223926" y="1956819"/>
                  <a:pt x="4237955" y="1945908"/>
                </a:cubicBezTo>
                <a:cubicBezTo>
                  <a:pt x="4251565" y="1935322"/>
                  <a:pt x="4261773" y="1920930"/>
                  <a:pt x="4274531" y="1909332"/>
                </a:cubicBezTo>
                <a:cubicBezTo>
                  <a:pt x="4295324" y="1890429"/>
                  <a:pt x="4317890" y="1873528"/>
                  <a:pt x="4338539" y="1854468"/>
                </a:cubicBezTo>
                <a:cubicBezTo>
                  <a:pt x="4367935" y="1827333"/>
                  <a:pt x="4415781" y="1778456"/>
                  <a:pt x="4439123" y="1744740"/>
                </a:cubicBezTo>
                <a:cubicBezTo>
                  <a:pt x="4453111" y="1724536"/>
                  <a:pt x="4462307" y="1701336"/>
                  <a:pt x="4475699" y="1680732"/>
                </a:cubicBezTo>
                <a:cubicBezTo>
                  <a:pt x="4501964" y="1640325"/>
                  <a:pt x="4534590" y="1603988"/>
                  <a:pt x="4557995" y="1561860"/>
                </a:cubicBezTo>
                <a:cubicBezTo>
                  <a:pt x="4573235" y="1534428"/>
                  <a:pt x="4589032" y="1507298"/>
                  <a:pt x="4603715" y="1479564"/>
                </a:cubicBezTo>
                <a:cubicBezTo>
                  <a:pt x="4616471" y="1455470"/>
                  <a:pt x="4624846" y="1428877"/>
                  <a:pt x="4640291" y="1406412"/>
                </a:cubicBezTo>
                <a:cubicBezTo>
                  <a:pt x="4658647" y="1379712"/>
                  <a:pt x="4682963" y="1357644"/>
                  <a:pt x="4704299" y="1333260"/>
                </a:cubicBezTo>
                <a:cubicBezTo>
                  <a:pt x="4724240" y="1193673"/>
                  <a:pt x="4693041" y="1350386"/>
                  <a:pt x="4759163" y="1196100"/>
                </a:cubicBezTo>
                <a:cubicBezTo>
                  <a:pt x="4766466" y="1179059"/>
                  <a:pt x="4764138" y="1159301"/>
                  <a:pt x="4768307" y="1141236"/>
                </a:cubicBezTo>
                <a:cubicBezTo>
                  <a:pt x="4773297" y="1119614"/>
                  <a:pt x="4780499" y="1098564"/>
                  <a:pt x="4786595" y="1077228"/>
                </a:cubicBezTo>
                <a:cubicBezTo>
                  <a:pt x="4789643" y="1052844"/>
                  <a:pt x="4792491" y="1028434"/>
                  <a:pt x="4795739" y="1004076"/>
                </a:cubicBezTo>
                <a:cubicBezTo>
                  <a:pt x="4798587" y="982712"/>
                  <a:pt x="4804883" y="961621"/>
                  <a:pt x="4804883" y="940068"/>
                </a:cubicBezTo>
                <a:cubicBezTo>
                  <a:pt x="4804883" y="781543"/>
                  <a:pt x="4811257" y="622344"/>
                  <a:pt x="4795739" y="464580"/>
                </a:cubicBezTo>
                <a:cubicBezTo>
                  <a:pt x="4792667" y="433350"/>
                  <a:pt x="4764702" y="410018"/>
                  <a:pt x="4750019" y="382284"/>
                </a:cubicBezTo>
                <a:cubicBezTo>
                  <a:pt x="4705796" y="298752"/>
                  <a:pt x="4719982" y="308707"/>
                  <a:pt x="4658579" y="226836"/>
                </a:cubicBezTo>
                <a:cubicBezTo>
                  <a:pt x="4641718" y="204355"/>
                  <a:pt x="4618609" y="186658"/>
                  <a:pt x="4603715" y="162828"/>
                </a:cubicBezTo>
                <a:cubicBezTo>
                  <a:pt x="4587805" y="137372"/>
                  <a:pt x="4583049" y="105988"/>
                  <a:pt x="4567139" y="80532"/>
                </a:cubicBezTo>
                <a:cubicBezTo>
                  <a:pt x="4533087" y="26048"/>
                  <a:pt x="4517564" y="26896"/>
                  <a:pt x="4497767" y="372"/>
                </a:cubicBezTo>
                <a:close/>
                <a:moveTo>
                  <a:pt x="0" y="0"/>
                </a:moveTo>
                <a:lnTo>
                  <a:pt x="979674" y="0"/>
                </a:lnTo>
                <a:lnTo>
                  <a:pt x="946227" y="18225"/>
                </a:lnTo>
                <a:cubicBezTo>
                  <a:pt x="934585" y="24568"/>
                  <a:pt x="922765" y="30479"/>
                  <a:pt x="910227" y="34657"/>
                </a:cubicBezTo>
                <a:cubicBezTo>
                  <a:pt x="901361" y="37613"/>
                  <a:pt x="891799" y="38984"/>
                  <a:pt x="883630" y="43523"/>
                </a:cubicBezTo>
                <a:cubicBezTo>
                  <a:pt x="865003" y="53872"/>
                  <a:pt x="850654" y="72246"/>
                  <a:pt x="830437" y="78985"/>
                </a:cubicBezTo>
                <a:lnTo>
                  <a:pt x="777244" y="96716"/>
                </a:lnTo>
                <a:cubicBezTo>
                  <a:pt x="742742" y="148469"/>
                  <a:pt x="781300" y="103554"/>
                  <a:pt x="724051" y="132178"/>
                </a:cubicBezTo>
                <a:cubicBezTo>
                  <a:pt x="704991" y="141709"/>
                  <a:pt x="691075" y="160901"/>
                  <a:pt x="670858" y="167640"/>
                </a:cubicBezTo>
                <a:cubicBezTo>
                  <a:pt x="604007" y="189924"/>
                  <a:pt x="686409" y="159864"/>
                  <a:pt x="617665" y="194237"/>
                </a:cubicBezTo>
                <a:cubicBezTo>
                  <a:pt x="609306" y="198416"/>
                  <a:pt x="599427" y="198922"/>
                  <a:pt x="591068" y="203102"/>
                </a:cubicBezTo>
                <a:cubicBezTo>
                  <a:pt x="558052" y="219610"/>
                  <a:pt x="567285" y="222920"/>
                  <a:pt x="537875" y="247430"/>
                </a:cubicBezTo>
                <a:cubicBezTo>
                  <a:pt x="529689" y="254250"/>
                  <a:pt x="519369" y="258226"/>
                  <a:pt x="511279" y="265161"/>
                </a:cubicBezTo>
                <a:cubicBezTo>
                  <a:pt x="436035" y="329655"/>
                  <a:pt x="510280" y="277647"/>
                  <a:pt x="449220" y="318354"/>
                </a:cubicBezTo>
                <a:cubicBezTo>
                  <a:pt x="431961" y="370131"/>
                  <a:pt x="453858" y="322581"/>
                  <a:pt x="413758" y="362681"/>
                </a:cubicBezTo>
                <a:cubicBezTo>
                  <a:pt x="354655" y="421784"/>
                  <a:pt x="440355" y="359726"/>
                  <a:pt x="369431" y="407009"/>
                </a:cubicBezTo>
                <a:cubicBezTo>
                  <a:pt x="363520" y="415874"/>
                  <a:pt x="359234" y="426071"/>
                  <a:pt x="351700" y="433605"/>
                </a:cubicBezTo>
                <a:cubicBezTo>
                  <a:pt x="344165" y="441139"/>
                  <a:pt x="331759" y="443016"/>
                  <a:pt x="325104" y="451336"/>
                </a:cubicBezTo>
                <a:cubicBezTo>
                  <a:pt x="319265" y="458633"/>
                  <a:pt x="321422" y="470157"/>
                  <a:pt x="316238" y="477933"/>
                </a:cubicBezTo>
                <a:cubicBezTo>
                  <a:pt x="309283" y="488365"/>
                  <a:pt x="298507" y="495664"/>
                  <a:pt x="289641" y="504529"/>
                </a:cubicBezTo>
                <a:cubicBezTo>
                  <a:pt x="284246" y="520718"/>
                  <a:pt x="280723" y="531003"/>
                  <a:pt x="278264" y="538163"/>
                </a:cubicBezTo>
                <a:lnTo>
                  <a:pt x="276337" y="543906"/>
                </a:lnTo>
                <a:lnTo>
                  <a:pt x="220967" y="391122"/>
                </a:lnTo>
                <a:cubicBezTo>
                  <a:pt x="178127" y="293862"/>
                  <a:pt x="128851" y="199504"/>
                  <a:pt x="73608" y="108468"/>
                </a:cubicBezTo>
                <a:close/>
              </a:path>
            </a:pathLst>
          </a:custGeom>
        </p:spPr>
      </p:pic>
      <p:sp>
        <p:nvSpPr>
          <p:cNvPr id="2" name="Titolo 1">
            <a:extLst>
              <a:ext uri="{FF2B5EF4-FFF2-40B4-BE49-F238E27FC236}">
                <a16:creationId xmlns:a16="http://schemas.microsoft.com/office/drawing/2014/main" id="{E4D7A7D8-7245-73A3-12EE-AFA0D02605CF}"/>
              </a:ext>
            </a:extLst>
          </p:cNvPr>
          <p:cNvSpPr>
            <a:spLocks noGrp="1"/>
          </p:cNvSpPr>
          <p:nvPr>
            <p:ph type="title"/>
          </p:nvPr>
        </p:nvSpPr>
        <p:spPr>
          <a:xfrm>
            <a:off x="3861053" y="2330450"/>
            <a:ext cx="4509041" cy="2183750"/>
          </a:xfrm>
        </p:spPr>
        <p:txBody>
          <a:bodyPr vert="horz" lIns="91440" tIns="45720" rIns="91440" bIns="45720" rtlCol="0" anchor="b">
            <a:normAutofit/>
          </a:bodyPr>
          <a:lstStyle/>
          <a:p>
            <a:pPr algn="r">
              <a:lnSpc>
                <a:spcPct val="90000"/>
              </a:lnSpc>
            </a:pPr>
            <a:r>
              <a:rPr lang="en-US" sz="2400">
                <a:solidFill>
                  <a:schemeClr val="bg1"/>
                </a:solidFill>
              </a:rPr>
              <a:t>I singoli gruppi dovranno applicare i principi qui descritti (di smarcata origine produttiva) nei singoli reparti e dipartimenti.</a:t>
            </a:r>
          </a:p>
        </p:txBody>
      </p:sp>
      <p:sp>
        <p:nvSpPr>
          <p:cNvPr id="4" name="Segnaposto piè di pagina 3">
            <a:extLst>
              <a:ext uri="{FF2B5EF4-FFF2-40B4-BE49-F238E27FC236}">
                <a16:creationId xmlns:a16="http://schemas.microsoft.com/office/drawing/2014/main" id="{0F196EB7-1875-95FF-B5BF-1A8CC062B7F9}"/>
              </a:ext>
            </a:extLst>
          </p:cNvPr>
          <p:cNvSpPr>
            <a:spLocks noGrp="1"/>
          </p:cNvSpPr>
          <p:nvPr>
            <p:ph type="ftr" sz="quarter" idx="11"/>
          </p:nvPr>
        </p:nvSpPr>
        <p:spPr>
          <a:xfrm>
            <a:off x="3861054" y="5260182"/>
            <a:ext cx="2781214" cy="283369"/>
          </a:xfrm>
        </p:spPr>
        <p:txBody>
          <a:bodyPr vert="horz" lIns="91440" tIns="45720" rIns="91440" bIns="45720" rtlCol="0" anchor="ctr">
            <a:normAutofit/>
          </a:bodyPr>
          <a:lstStyle/>
          <a:p>
            <a:pPr>
              <a:spcAft>
                <a:spcPts val="600"/>
              </a:spcAft>
            </a:pPr>
            <a:r>
              <a:rPr lang="en-US" sz="900">
                <a:solidFill>
                  <a:schemeClr val="bg1"/>
                </a:solidFill>
              </a:rPr>
              <a:t>Prof Carlini per i corsi aziendali</a:t>
            </a:r>
          </a:p>
        </p:txBody>
      </p:sp>
      <p:sp>
        <p:nvSpPr>
          <p:cNvPr id="3" name="Segnaposto data 2">
            <a:extLst>
              <a:ext uri="{FF2B5EF4-FFF2-40B4-BE49-F238E27FC236}">
                <a16:creationId xmlns:a16="http://schemas.microsoft.com/office/drawing/2014/main" id="{960A13ED-8511-72BF-32F5-B3AA8193A267}"/>
              </a:ext>
            </a:extLst>
          </p:cNvPr>
          <p:cNvSpPr>
            <a:spLocks noGrp="1"/>
          </p:cNvSpPr>
          <p:nvPr>
            <p:ph type="dt" sz="half" idx="10"/>
          </p:nvPr>
        </p:nvSpPr>
        <p:spPr>
          <a:xfrm>
            <a:off x="6752311" y="5870576"/>
            <a:ext cx="1212173" cy="377825"/>
          </a:xfrm>
        </p:spPr>
        <p:txBody>
          <a:bodyPr vert="horz" lIns="91440" tIns="45720" rIns="91440" bIns="45720" rtlCol="0" anchor="ctr">
            <a:normAutofit/>
          </a:bodyPr>
          <a:lstStyle/>
          <a:p>
            <a:pPr>
              <a:spcAft>
                <a:spcPts val="600"/>
              </a:spcAft>
            </a:pPr>
            <a:fld id="{59BC2896-F5C3-CF49-BFC5-386F5DF2DEB9}" type="datetime1">
              <a:rPr lang="it-IT" smtClean="0">
                <a:solidFill>
                  <a:schemeClr val="bg1"/>
                </a:solidFill>
              </a:rPr>
              <a:t>29/05/22</a:t>
            </a:fld>
            <a:endParaRPr lang="en-US">
              <a:solidFill>
                <a:schemeClr val="bg1"/>
              </a:solidFill>
            </a:endParaRPr>
          </a:p>
        </p:txBody>
      </p:sp>
      <p:sp>
        <p:nvSpPr>
          <p:cNvPr id="5" name="Segnaposto numero diapositiva 4">
            <a:extLst>
              <a:ext uri="{FF2B5EF4-FFF2-40B4-BE49-F238E27FC236}">
                <a16:creationId xmlns:a16="http://schemas.microsoft.com/office/drawing/2014/main" id="{7E81EA87-C3FF-E816-9C79-7FAAF9B95440}"/>
              </a:ext>
            </a:extLst>
          </p:cNvPr>
          <p:cNvSpPr>
            <a:spLocks noGrp="1"/>
          </p:cNvSpPr>
          <p:nvPr>
            <p:ph type="sldNum" sz="quarter" idx="12"/>
          </p:nvPr>
        </p:nvSpPr>
        <p:spPr>
          <a:xfrm>
            <a:off x="8040685" y="5870576"/>
            <a:ext cx="417516" cy="377825"/>
          </a:xfrm>
        </p:spPr>
        <p:txBody>
          <a:bodyPr vert="horz" lIns="91440" tIns="45720" rIns="91440" bIns="45720" rtlCol="0" anchor="ctr">
            <a:normAutofit/>
          </a:bodyPr>
          <a:lstStyle/>
          <a:p>
            <a:pPr>
              <a:spcAft>
                <a:spcPts val="600"/>
              </a:spcAft>
            </a:pPr>
            <a:fld id="{19590046-DA73-4BBF-84B5-C08E6F75191A}" type="slidenum">
              <a:rPr lang="en-US">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58896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90" y="157606"/>
            <a:ext cx="8902620"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240546"/>
            <a:ext cx="650611" cy="115439"/>
            <a:chOff x="8910933" y="1861308"/>
            <a:chExt cx="867485" cy="115439"/>
          </a:xfrm>
        </p:grpSpPr>
        <p:sp>
          <p:nvSpPr>
            <p:cNvPr id="14" name="Rectangle 13">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rumenti da lavoro e forniture">
            <a:extLst>
              <a:ext uri="{FF2B5EF4-FFF2-40B4-BE49-F238E27FC236}">
                <a16:creationId xmlns:a16="http://schemas.microsoft.com/office/drawing/2014/main" id="{F1BFDC39-7E86-102C-85D2-3F0EAA922A43}"/>
              </a:ext>
            </a:extLst>
          </p:cNvPr>
          <p:cNvPicPr>
            <a:picLocks noChangeAspect="1"/>
          </p:cNvPicPr>
          <p:nvPr/>
        </p:nvPicPr>
        <p:blipFill rotWithShape="1">
          <a:blip r:embed="rId2"/>
          <a:srcRect l="2302" r="8697" b="-1"/>
          <a:stretch/>
        </p:blipFill>
        <p:spPr>
          <a:xfrm>
            <a:off x="-22" y="11616"/>
            <a:ext cx="9143980" cy="6857989"/>
          </a:xfrm>
          <a:prstGeom prst="rect">
            <a:avLst/>
          </a:prstGeom>
        </p:spPr>
      </p:pic>
      <p:sp>
        <p:nvSpPr>
          <p:cNvPr id="20" name="Rectangle 19">
            <a:extLst>
              <a:ext uri="{FF2B5EF4-FFF2-40B4-BE49-F238E27FC236}">
                <a16:creationId xmlns:a16="http://schemas.microsoft.com/office/drawing/2014/main" id="{0FDFF237-4369-41A3-9CE4-CD1A6813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9553"/>
            <a:ext cx="9143999" cy="5320052"/>
          </a:xfrm>
          <a:prstGeom prst="rect">
            <a:avLst/>
          </a:prstGeom>
          <a:gradFill flip="none" rotWithShape="1">
            <a:gsLst>
              <a:gs pos="0">
                <a:srgbClr val="000000">
                  <a:alpha val="0"/>
                </a:srgbClr>
              </a:gs>
              <a:gs pos="47000">
                <a:srgbClr val="000000">
                  <a:alpha val="41000"/>
                </a:srgbClr>
              </a:gs>
              <a:gs pos="81000">
                <a:srgbClr val="000000">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3396B8-C97A-1C0D-EC73-6D7CBA479717}"/>
              </a:ext>
            </a:extLst>
          </p:cNvPr>
          <p:cNvSpPr>
            <a:spLocks noGrp="1"/>
          </p:cNvSpPr>
          <p:nvPr>
            <p:ph type="title"/>
          </p:nvPr>
        </p:nvSpPr>
        <p:spPr>
          <a:xfrm>
            <a:off x="771331" y="1026367"/>
            <a:ext cx="7774742" cy="4522691"/>
          </a:xfrm>
        </p:spPr>
        <p:txBody>
          <a:bodyPr vert="horz" lIns="91440" tIns="45720" rIns="91440" bIns="45720" rtlCol="0" anchor="b">
            <a:noAutofit/>
          </a:bodyPr>
          <a:lstStyle/>
          <a:p>
            <a:pPr algn="ctr">
              <a:lnSpc>
                <a:spcPct val="100000"/>
              </a:lnSpc>
            </a:pPr>
            <a:r>
              <a:rPr lang="en-US" sz="2400" b="1" kern="1200" cap="all" spc="390" baseline="0" dirty="0" err="1">
                <a:solidFill>
                  <a:schemeClr val="tx1"/>
                </a:solidFill>
                <a:highlight>
                  <a:srgbClr val="FFFF00"/>
                </a:highlight>
                <a:latin typeface="+mj-lt"/>
                <a:ea typeface="+mj-ea"/>
                <a:cs typeface="+mj-cs"/>
              </a:rPr>
              <a:t>L’obiettivo</a:t>
            </a:r>
            <a:r>
              <a:rPr lang="en-US" sz="2400" b="1" kern="1200" cap="all" spc="390" baseline="0" dirty="0">
                <a:solidFill>
                  <a:schemeClr val="tx1"/>
                </a:solidFill>
                <a:highlight>
                  <a:srgbClr val="FFFF00"/>
                </a:highlight>
                <a:latin typeface="+mj-lt"/>
                <a:ea typeface="+mj-ea"/>
                <a:cs typeface="+mj-cs"/>
              </a:rPr>
              <a:t> primo </a:t>
            </a:r>
            <a:r>
              <a:rPr lang="en-US" sz="2400" b="1" kern="1200" cap="all" spc="390" baseline="0" dirty="0" err="1">
                <a:solidFill>
                  <a:schemeClr val="tx1"/>
                </a:solidFill>
                <a:highlight>
                  <a:srgbClr val="FFFF00"/>
                </a:highlight>
                <a:latin typeface="+mj-lt"/>
                <a:ea typeface="+mj-ea"/>
                <a:cs typeface="+mj-cs"/>
              </a:rPr>
              <a:t>è</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unire</a:t>
            </a:r>
            <a:r>
              <a:rPr lang="en-US" sz="2400" b="1" kern="1200" cap="all" spc="390" baseline="0" dirty="0">
                <a:solidFill>
                  <a:schemeClr val="tx1"/>
                </a:solidFill>
                <a:highlight>
                  <a:srgbClr val="FFFF00"/>
                </a:highlight>
                <a:latin typeface="+mj-lt"/>
                <a:ea typeface="+mj-ea"/>
                <a:cs typeface="+mj-cs"/>
              </a:rPr>
              <a:t> il</a:t>
            </a:r>
            <a:br>
              <a:rPr lang="en-US" sz="2400" b="1" kern="1200" cap="all" spc="390" baseline="0" dirty="0">
                <a:solidFill>
                  <a:schemeClr val="tx1"/>
                </a:solidFill>
                <a:highlight>
                  <a:srgbClr val="FFFF00"/>
                </a:highlight>
                <a:latin typeface="+mj-lt"/>
                <a:ea typeface="+mj-ea"/>
                <a:cs typeface="+mj-cs"/>
              </a:rPr>
            </a:br>
            <a:r>
              <a:rPr lang="en-US" sz="2400" b="1" kern="1200" cap="all" spc="390" baseline="0" dirty="0">
                <a:solidFill>
                  <a:schemeClr val="tx1"/>
                </a:solidFill>
                <a:highlight>
                  <a:srgbClr val="FFFF00"/>
                </a:highlight>
                <a:latin typeface="+mj-lt"/>
                <a:ea typeface="+mj-ea"/>
                <a:cs typeface="+mj-cs"/>
              </a:rPr>
              <a:t>TEMPO DI LAVORO </a:t>
            </a:r>
            <a:br>
              <a:rPr lang="en-US" sz="2400" b="1" kern="1200" cap="all" spc="390" baseline="0" dirty="0">
                <a:solidFill>
                  <a:schemeClr val="tx1"/>
                </a:solidFill>
                <a:highlight>
                  <a:srgbClr val="FFFF00"/>
                </a:highlight>
                <a:latin typeface="+mj-lt"/>
                <a:ea typeface="+mj-ea"/>
                <a:cs typeface="+mj-cs"/>
              </a:rPr>
            </a:br>
            <a:r>
              <a:rPr lang="en-US" sz="2400" b="1" kern="1200" cap="all" spc="390" baseline="0" dirty="0">
                <a:solidFill>
                  <a:schemeClr val="tx1"/>
                </a:solidFill>
                <a:highlight>
                  <a:srgbClr val="FFFF00"/>
                </a:highlight>
                <a:latin typeface="+mj-lt"/>
                <a:ea typeface="+mj-ea"/>
                <a:cs typeface="+mj-cs"/>
              </a:rPr>
              <a:t>al</a:t>
            </a:r>
            <a:br>
              <a:rPr lang="en-US" sz="2400" b="1" kern="1200" cap="all" spc="390" baseline="0" dirty="0">
                <a:solidFill>
                  <a:schemeClr val="tx1"/>
                </a:solidFill>
                <a:highlight>
                  <a:srgbClr val="FFFF00"/>
                </a:highlight>
                <a:latin typeface="+mj-lt"/>
                <a:ea typeface="+mj-ea"/>
                <a:cs typeface="+mj-cs"/>
              </a:rPr>
            </a:br>
            <a:r>
              <a:rPr lang="en-US" sz="2400" b="1" kern="1200" cap="all" spc="390" baseline="0" dirty="0">
                <a:solidFill>
                  <a:schemeClr val="tx1"/>
                </a:solidFill>
                <a:highlight>
                  <a:srgbClr val="FFFF00"/>
                </a:highlight>
                <a:latin typeface="+mj-lt"/>
                <a:ea typeface="+mj-ea"/>
                <a:cs typeface="+mj-cs"/>
              </a:rPr>
              <a:t>TEMPO A VALORE</a:t>
            </a:r>
            <a:br>
              <a:rPr lang="en-US" sz="2400" b="1" kern="1200" cap="all" spc="390" baseline="0" dirty="0">
                <a:solidFill>
                  <a:schemeClr val="tx1"/>
                </a:solidFill>
                <a:highlight>
                  <a:srgbClr val="FFFF00"/>
                </a:highlight>
                <a:latin typeface="+mj-lt"/>
                <a:ea typeface="+mj-ea"/>
                <a:cs typeface="+mj-cs"/>
              </a:rPr>
            </a:br>
            <a:r>
              <a:rPr lang="en-US" sz="2400" b="1" kern="1200" cap="all" spc="390" baseline="0" dirty="0">
                <a:solidFill>
                  <a:schemeClr val="tx1"/>
                </a:solidFill>
                <a:highlight>
                  <a:srgbClr val="FFFF00"/>
                </a:highlight>
                <a:latin typeface="+mj-lt"/>
                <a:ea typeface="+mj-ea"/>
                <a:cs typeface="+mj-cs"/>
              </a:rPr>
              <a:t>(</a:t>
            </a:r>
            <a:r>
              <a:rPr lang="en-US" sz="2400" b="1" kern="1200" cap="all" spc="390" baseline="0" dirty="0" err="1">
                <a:solidFill>
                  <a:schemeClr val="tx1"/>
                </a:solidFill>
                <a:highlight>
                  <a:srgbClr val="FFFF00"/>
                </a:highlight>
                <a:latin typeface="+mj-lt"/>
                <a:ea typeface="+mj-ea"/>
                <a:cs typeface="+mj-cs"/>
              </a:rPr>
              <a:t>quello</a:t>
            </a:r>
            <a:r>
              <a:rPr lang="en-US" sz="2400" b="1" kern="1200" cap="all" spc="390" baseline="0" dirty="0">
                <a:solidFill>
                  <a:schemeClr val="tx1"/>
                </a:solidFill>
                <a:highlight>
                  <a:srgbClr val="FFFF00"/>
                </a:highlight>
                <a:latin typeface="+mj-lt"/>
                <a:ea typeface="+mj-ea"/>
                <a:cs typeface="+mj-cs"/>
              </a:rPr>
              <a:t> a </a:t>
            </a:r>
            <a:r>
              <a:rPr lang="en-US" sz="2400" b="1" kern="1200" cap="all" spc="390" baseline="0" dirty="0" err="1">
                <a:solidFill>
                  <a:schemeClr val="tx1"/>
                </a:solidFill>
                <a:highlight>
                  <a:srgbClr val="FFFF00"/>
                </a:highlight>
                <a:latin typeface="+mj-lt"/>
                <a:ea typeface="+mj-ea"/>
                <a:cs typeface="+mj-cs"/>
              </a:rPr>
              <a:t>valore</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è</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quanto</a:t>
            </a:r>
            <a:r>
              <a:rPr lang="en-US" sz="2400" b="1" kern="1200" cap="all" spc="390" baseline="0" dirty="0">
                <a:solidFill>
                  <a:schemeClr val="tx1"/>
                </a:solidFill>
                <a:highlight>
                  <a:srgbClr val="FFFF00"/>
                </a:highlight>
                <a:latin typeface="+mj-lt"/>
                <a:ea typeface="+mj-ea"/>
                <a:cs typeface="+mj-cs"/>
              </a:rPr>
              <a:t> il </a:t>
            </a:r>
            <a:r>
              <a:rPr lang="en-US" sz="2400" b="1" kern="1200" cap="all" spc="390" baseline="0" dirty="0" err="1">
                <a:solidFill>
                  <a:schemeClr val="tx1"/>
                </a:solidFill>
                <a:highlight>
                  <a:srgbClr val="FFFF00"/>
                </a:highlight>
                <a:latin typeface="+mj-lt"/>
                <a:ea typeface="+mj-ea"/>
                <a:cs typeface="+mj-cs"/>
              </a:rPr>
              <a:t>cliente</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esterno</a:t>
            </a:r>
            <a:r>
              <a:rPr lang="en-US" sz="2400" b="1" kern="1200" cap="all" spc="390" baseline="0" dirty="0">
                <a:solidFill>
                  <a:schemeClr val="tx1"/>
                </a:solidFill>
                <a:highlight>
                  <a:srgbClr val="FFFF00"/>
                </a:highlight>
                <a:latin typeface="+mj-lt"/>
                <a:ea typeface="+mj-ea"/>
                <a:cs typeface="+mj-cs"/>
              </a:rPr>
              <a:t> ci </a:t>
            </a:r>
            <a:r>
              <a:rPr lang="en-US" sz="2400" b="1" kern="1200" cap="all" spc="390" baseline="0" dirty="0" err="1">
                <a:solidFill>
                  <a:schemeClr val="tx1"/>
                </a:solidFill>
                <a:highlight>
                  <a:srgbClr val="FFFF00"/>
                </a:highlight>
                <a:latin typeface="+mj-lt"/>
                <a:ea typeface="+mj-ea"/>
                <a:cs typeface="+mj-cs"/>
              </a:rPr>
              <a:t>riconosce</a:t>
            </a:r>
            <a:r>
              <a:rPr lang="en-US" sz="2400" b="1" kern="1200" cap="all" spc="390" baseline="0" dirty="0">
                <a:solidFill>
                  <a:schemeClr val="tx1"/>
                </a:solidFill>
                <a:highlight>
                  <a:srgbClr val="FFFF00"/>
                </a:highlight>
                <a:latin typeface="+mj-lt"/>
                <a:ea typeface="+mj-ea"/>
                <a:cs typeface="+mj-cs"/>
              </a:rPr>
              <a:t> per </a:t>
            </a:r>
            <a:r>
              <a:rPr lang="en-US" sz="2400" b="1" kern="1200" cap="all" spc="390" baseline="0" dirty="0" err="1">
                <a:solidFill>
                  <a:schemeClr val="tx1"/>
                </a:solidFill>
                <a:highlight>
                  <a:srgbClr val="FFFF00"/>
                </a:highlight>
                <a:latin typeface="+mj-lt"/>
                <a:ea typeface="+mj-ea"/>
                <a:cs typeface="+mj-cs"/>
              </a:rPr>
              <a:t>l’attività</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lavorativa</a:t>
            </a:r>
            <a:r>
              <a:rPr lang="en-US" sz="2400" b="1" kern="1200" cap="all" spc="390" baseline="0" dirty="0">
                <a:solidFill>
                  <a:schemeClr val="tx1"/>
                </a:solidFill>
                <a:highlight>
                  <a:srgbClr val="FFFF00"/>
                </a:highlight>
                <a:latin typeface="+mj-lt"/>
                <a:ea typeface="+mj-ea"/>
                <a:cs typeface="+mj-cs"/>
              </a:rPr>
              <a:t>).</a:t>
            </a:r>
            <a:br>
              <a:rPr lang="en-US" sz="2400" b="1" kern="1200" cap="all" spc="390" baseline="0" dirty="0">
                <a:solidFill>
                  <a:schemeClr val="tx1"/>
                </a:solidFill>
                <a:highlight>
                  <a:srgbClr val="FFFF00"/>
                </a:highlight>
                <a:latin typeface="+mj-lt"/>
                <a:ea typeface="+mj-ea"/>
                <a:cs typeface="+mj-cs"/>
              </a:rPr>
            </a:br>
            <a:r>
              <a:rPr lang="en-US" sz="2400" b="1" kern="1200" cap="all" spc="390" baseline="0" dirty="0">
                <a:solidFill>
                  <a:schemeClr val="tx1"/>
                </a:solidFill>
                <a:highlight>
                  <a:srgbClr val="FFFF00"/>
                </a:highlight>
                <a:latin typeface="+mj-lt"/>
                <a:ea typeface="+mj-ea"/>
                <a:cs typeface="+mj-cs"/>
              </a:rPr>
              <a:t> </a:t>
            </a:r>
            <a:br>
              <a:rPr lang="en-US" sz="2400" b="1" kern="1200" cap="all" spc="390" baseline="0" dirty="0">
                <a:solidFill>
                  <a:schemeClr val="tx1"/>
                </a:solidFill>
                <a:highlight>
                  <a:srgbClr val="FFFF00"/>
                </a:highlight>
                <a:latin typeface="+mj-lt"/>
                <a:ea typeface="+mj-ea"/>
                <a:cs typeface="+mj-cs"/>
              </a:rPr>
            </a:br>
            <a:r>
              <a:rPr lang="en-US" sz="2400" b="1" kern="1200" cap="all" spc="390" baseline="0" dirty="0">
                <a:solidFill>
                  <a:schemeClr val="tx1"/>
                </a:solidFill>
                <a:highlight>
                  <a:srgbClr val="FFFF00"/>
                </a:highlight>
                <a:latin typeface="+mj-lt"/>
                <a:ea typeface="+mj-ea"/>
                <a:cs typeface="+mj-cs"/>
              </a:rPr>
              <a:t>Per </a:t>
            </a:r>
            <a:r>
              <a:rPr lang="en-US" sz="2400" b="1" kern="1200" cap="all" spc="390" baseline="0" dirty="0" err="1">
                <a:solidFill>
                  <a:schemeClr val="tx1"/>
                </a:solidFill>
                <a:highlight>
                  <a:srgbClr val="FFFF00"/>
                </a:highlight>
                <a:latin typeface="+mj-lt"/>
                <a:ea typeface="+mj-ea"/>
                <a:cs typeface="+mj-cs"/>
              </a:rPr>
              <a:t>raggiungere</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questa</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congiunzione</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l’organizzazione</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spaziale</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degli</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oggetti</a:t>
            </a:r>
            <a:r>
              <a:rPr lang="en-US" sz="2400" b="1" kern="1200" cap="all" spc="390" baseline="0" dirty="0">
                <a:solidFill>
                  <a:schemeClr val="tx1"/>
                </a:solidFill>
                <a:highlight>
                  <a:srgbClr val="FFFF00"/>
                </a:highlight>
                <a:latin typeface="+mj-lt"/>
                <a:ea typeface="+mj-ea"/>
                <a:cs typeface="+mj-cs"/>
              </a:rPr>
              <a:t>/</a:t>
            </a:r>
            <a:r>
              <a:rPr lang="en-US" sz="2400" b="1" kern="1200" cap="all" spc="390" baseline="0" dirty="0" err="1">
                <a:solidFill>
                  <a:schemeClr val="tx1"/>
                </a:solidFill>
                <a:highlight>
                  <a:srgbClr val="FFFF00"/>
                </a:highlight>
                <a:latin typeface="+mj-lt"/>
                <a:ea typeface="+mj-ea"/>
                <a:cs typeface="+mj-cs"/>
              </a:rPr>
              <a:t>utensili</a:t>
            </a:r>
            <a:r>
              <a:rPr lang="en-US" sz="2400" b="1" kern="1200" cap="all" spc="390" baseline="0" dirty="0">
                <a:solidFill>
                  <a:schemeClr val="tx1"/>
                </a:solidFill>
                <a:highlight>
                  <a:srgbClr val="FFFF00"/>
                </a:highlight>
                <a:latin typeface="+mj-lt"/>
                <a:ea typeface="+mj-ea"/>
                <a:cs typeface="+mj-cs"/>
              </a:rPr>
              <a:t> in </a:t>
            </a:r>
            <a:r>
              <a:rPr lang="en-US" sz="2400" b="1" kern="1200" cap="all" spc="390" baseline="0" dirty="0" err="1">
                <a:solidFill>
                  <a:schemeClr val="tx1"/>
                </a:solidFill>
                <a:highlight>
                  <a:srgbClr val="FFFF00"/>
                </a:highlight>
                <a:latin typeface="+mj-lt"/>
                <a:ea typeface="+mj-ea"/>
                <a:cs typeface="+mj-cs"/>
              </a:rPr>
              <a:t>uso</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è</a:t>
            </a:r>
            <a:r>
              <a:rPr lang="en-US" sz="2400" b="1" kern="1200" cap="all" spc="390" baseline="0" dirty="0">
                <a:solidFill>
                  <a:schemeClr val="tx1"/>
                </a:solidFill>
                <a:highlight>
                  <a:srgbClr val="FFFF00"/>
                </a:highlight>
                <a:latin typeface="+mj-lt"/>
                <a:ea typeface="+mj-ea"/>
                <a:cs typeface="+mj-cs"/>
              </a:rPr>
              <a:t> </a:t>
            </a:r>
            <a:r>
              <a:rPr lang="en-US" sz="2400" b="1" kern="1200" cap="all" spc="390" baseline="0" dirty="0" err="1">
                <a:solidFill>
                  <a:schemeClr val="tx1"/>
                </a:solidFill>
                <a:highlight>
                  <a:srgbClr val="FFFF00"/>
                </a:highlight>
                <a:latin typeface="+mj-lt"/>
                <a:ea typeface="+mj-ea"/>
                <a:cs typeface="+mj-cs"/>
              </a:rPr>
              <a:t>strategica</a:t>
            </a:r>
            <a:r>
              <a:rPr lang="en-US" sz="2400" b="1" kern="1200" cap="all" spc="390" baseline="0" dirty="0">
                <a:solidFill>
                  <a:schemeClr val="tx1"/>
                </a:solidFill>
                <a:highlight>
                  <a:srgbClr val="FFFF00"/>
                </a:highlight>
                <a:latin typeface="+mj-lt"/>
                <a:ea typeface="+mj-ea"/>
                <a:cs typeface="+mj-cs"/>
              </a:rPr>
              <a:t>!</a:t>
            </a:r>
          </a:p>
        </p:txBody>
      </p:sp>
      <p:sp>
        <p:nvSpPr>
          <p:cNvPr id="3" name="Segnaposto data 2">
            <a:extLst>
              <a:ext uri="{FF2B5EF4-FFF2-40B4-BE49-F238E27FC236}">
                <a16:creationId xmlns:a16="http://schemas.microsoft.com/office/drawing/2014/main" id="{F1F7C87F-AE60-E3F5-F30C-4BF41A4BB9A8}"/>
              </a:ext>
            </a:extLst>
          </p:cNvPr>
          <p:cNvSpPr>
            <a:spLocks noGrp="1"/>
          </p:cNvSpPr>
          <p:nvPr>
            <p:ph type="dt" sz="half" idx="10"/>
          </p:nvPr>
        </p:nvSpPr>
        <p:spPr>
          <a:xfrm>
            <a:off x="266130" y="6245032"/>
            <a:ext cx="1994535" cy="365125"/>
          </a:xfrm>
        </p:spPr>
        <p:txBody>
          <a:bodyPr vert="horz" lIns="91440" tIns="45720" rIns="91440" bIns="45720" rtlCol="0" anchor="ctr">
            <a:normAutofit/>
          </a:bodyPr>
          <a:lstStyle/>
          <a:p>
            <a:pPr defTabSz="914400">
              <a:spcAft>
                <a:spcPts val="600"/>
              </a:spcAft>
            </a:pPr>
            <a:fld id="{C2517B8E-0E89-9E4D-BDEC-D2576394F3CD}" type="datetime1">
              <a:rPr lang="it-IT" smtClean="0">
                <a:solidFill>
                  <a:srgbClr val="FFFFFF"/>
                </a:solidFill>
              </a:rPr>
              <a:t>29/05/22</a:t>
            </a:fld>
            <a:endParaRPr lang="en-US">
              <a:solidFill>
                <a:srgbClr val="FFFFFF"/>
              </a:solidFill>
            </a:endParaRPr>
          </a:p>
        </p:txBody>
      </p:sp>
      <p:sp>
        <p:nvSpPr>
          <p:cNvPr id="4" name="Segnaposto piè di pagina 3">
            <a:extLst>
              <a:ext uri="{FF2B5EF4-FFF2-40B4-BE49-F238E27FC236}">
                <a16:creationId xmlns:a16="http://schemas.microsoft.com/office/drawing/2014/main" id="{7F28EA93-F315-19FB-056E-AB6095EA2F26}"/>
              </a:ext>
            </a:extLst>
          </p:cNvPr>
          <p:cNvSpPr>
            <a:spLocks noGrp="1"/>
          </p:cNvSpPr>
          <p:nvPr>
            <p:ph type="ftr" sz="quarter" idx="11"/>
          </p:nvPr>
        </p:nvSpPr>
        <p:spPr>
          <a:xfrm>
            <a:off x="5459973" y="6245352"/>
            <a:ext cx="30861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Prof Carlini per i corsi aziendali</a:t>
            </a:r>
          </a:p>
        </p:txBody>
      </p:sp>
      <p:grpSp>
        <p:nvGrpSpPr>
          <p:cNvPr id="22" name="Group 21">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739509"/>
            <a:ext cx="650611" cy="115439"/>
            <a:chOff x="8910933" y="1861308"/>
            <a:chExt cx="867485" cy="115439"/>
          </a:xfrm>
        </p:grpSpPr>
        <p:sp>
          <p:nvSpPr>
            <p:cNvPr id="23" name="Rectangle 22">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4" name="Straight Connector 23">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B7666FA4-A205-9EC6-FF92-DD5A0364704C}"/>
              </a:ext>
            </a:extLst>
          </p:cNvPr>
          <p:cNvSpPr>
            <a:spLocks noGrp="1"/>
          </p:cNvSpPr>
          <p:nvPr>
            <p:ph type="sldNum" sz="quarter" idx="12"/>
          </p:nvPr>
        </p:nvSpPr>
        <p:spPr/>
        <p:txBody>
          <a:bodyPr/>
          <a:lstStyle/>
          <a:p>
            <a:pPr>
              <a:spcAft>
                <a:spcPts val="600"/>
              </a:spcAft>
            </a:pPr>
            <a:fld id="{19590046-DA73-4BBF-84B5-C08E6F75191A}" type="slidenum">
              <a:rPr lang="en-US" smtClean="0"/>
              <a:pPr>
                <a:spcAft>
                  <a:spcPts val="600"/>
                </a:spcAft>
              </a:pPr>
              <a:t>6</a:t>
            </a:fld>
            <a:endParaRPr lang="en-US"/>
          </a:p>
        </p:txBody>
      </p:sp>
    </p:spTree>
    <p:extLst>
      <p:ext uri="{BB962C8B-B14F-4D97-AF65-F5344CB8AC3E}">
        <p14:creationId xmlns:p14="http://schemas.microsoft.com/office/powerpoint/2010/main" val="28747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D7B1AE-AF3F-3F9E-D56D-65E4335854AC}"/>
              </a:ext>
            </a:extLst>
          </p:cNvPr>
          <p:cNvSpPr>
            <a:spLocks noGrp="1"/>
          </p:cNvSpPr>
          <p:nvPr>
            <p:ph type="title"/>
          </p:nvPr>
        </p:nvSpPr>
        <p:spPr>
          <a:xfrm>
            <a:off x="1003818" y="1762708"/>
            <a:ext cx="7287986" cy="2324100"/>
          </a:xfrm>
        </p:spPr>
        <p:txBody>
          <a:bodyPr>
            <a:normAutofit/>
          </a:bodyPr>
          <a:lstStyle/>
          <a:p>
            <a:pPr algn="ctr"/>
            <a:r>
              <a:rPr lang="it-IT" dirty="0"/>
              <a:t>Grazie alla sensibilità nell’organizzare il nostro spazio di lavoro e quello della cella/ufficio/mansione nella quale siamo, si perviene all’INDICE DI FLUSSO</a:t>
            </a:r>
          </a:p>
        </p:txBody>
      </p:sp>
      <p:sp>
        <p:nvSpPr>
          <p:cNvPr id="3" name="Segnaposto data 2">
            <a:extLst>
              <a:ext uri="{FF2B5EF4-FFF2-40B4-BE49-F238E27FC236}">
                <a16:creationId xmlns:a16="http://schemas.microsoft.com/office/drawing/2014/main" id="{8A244284-E0B4-D861-DF23-EBC2BEEB78D5}"/>
              </a:ext>
            </a:extLst>
          </p:cNvPr>
          <p:cNvSpPr>
            <a:spLocks noGrp="1"/>
          </p:cNvSpPr>
          <p:nvPr>
            <p:ph type="dt" sz="half" idx="10"/>
          </p:nvPr>
        </p:nvSpPr>
        <p:spPr/>
        <p:txBody>
          <a:bodyPr/>
          <a:lstStyle/>
          <a:p>
            <a:fld id="{01C81FB4-216B-8B4F-BFB1-A8084DAEBCAB}" type="datetime1">
              <a:rPr lang="it-IT" smtClean="0"/>
              <a:t>29/05/22</a:t>
            </a:fld>
            <a:endParaRPr lang="en-US"/>
          </a:p>
        </p:txBody>
      </p:sp>
      <p:sp>
        <p:nvSpPr>
          <p:cNvPr id="4" name="Segnaposto piè di pagina 3">
            <a:extLst>
              <a:ext uri="{FF2B5EF4-FFF2-40B4-BE49-F238E27FC236}">
                <a16:creationId xmlns:a16="http://schemas.microsoft.com/office/drawing/2014/main" id="{02612645-423A-85A8-1865-BD5300398FD9}"/>
              </a:ext>
            </a:extLst>
          </p:cNvPr>
          <p:cNvSpPr>
            <a:spLocks noGrp="1"/>
          </p:cNvSpPr>
          <p:nvPr>
            <p:ph type="ftr" sz="quarter" idx="11"/>
          </p:nvPr>
        </p:nvSpPr>
        <p:spPr>
          <a:xfrm>
            <a:off x="2340960" y="5977555"/>
            <a:ext cx="4112222" cy="365125"/>
          </a:xfrm>
        </p:spPr>
        <p:txBody>
          <a:bodyPr/>
          <a:lstStyle/>
          <a:p>
            <a:r>
              <a:rPr lang="en-US"/>
              <a:t>Prof Carlini per i corsi aziendali</a:t>
            </a:r>
            <a:endParaRPr lang="en-US" dirty="0"/>
          </a:p>
        </p:txBody>
      </p:sp>
      <p:sp>
        <p:nvSpPr>
          <p:cNvPr id="5" name="Segnaposto numero diapositiva 4">
            <a:extLst>
              <a:ext uri="{FF2B5EF4-FFF2-40B4-BE49-F238E27FC236}">
                <a16:creationId xmlns:a16="http://schemas.microsoft.com/office/drawing/2014/main" id="{B691E73F-80C6-A5B1-54A1-2AC1D9DADB58}"/>
              </a:ext>
            </a:extLst>
          </p:cNvPr>
          <p:cNvSpPr>
            <a:spLocks noGrp="1"/>
          </p:cNvSpPr>
          <p:nvPr>
            <p:ph type="sldNum" sz="quarter" idx="12"/>
          </p:nvPr>
        </p:nvSpPr>
        <p:spPr/>
        <p:txBody>
          <a:bodyPr/>
          <a:lstStyle/>
          <a:p>
            <a:fld id="{19590046-DA73-4BBF-84B5-C08E6F75191A}" type="slidenum">
              <a:rPr lang="en-US" smtClean="0"/>
              <a:t>7</a:t>
            </a:fld>
            <a:endParaRPr lang="en-US"/>
          </a:p>
        </p:txBody>
      </p:sp>
    </p:spTree>
    <p:extLst>
      <p:ext uri="{BB962C8B-B14F-4D97-AF65-F5344CB8AC3E}">
        <p14:creationId xmlns:p14="http://schemas.microsoft.com/office/powerpoint/2010/main" val="82418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7B9A3-D92A-8FF3-F079-F690A5FDB178}"/>
              </a:ext>
            </a:extLst>
          </p:cNvPr>
          <p:cNvSpPr>
            <a:spLocks noGrp="1"/>
          </p:cNvSpPr>
          <p:nvPr>
            <p:ph type="title"/>
          </p:nvPr>
        </p:nvSpPr>
        <p:spPr>
          <a:xfrm>
            <a:off x="628650" y="365126"/>
            <a:ext cx="7886700" cy="5426074"/>
          </a:xfrm>
        </p:spPr>
        <p:txBody>
          <a:bodyPr>
            <a:normAutofit/>
          </a:bodyPr>
          <a:lstStyle/>
          <a:p>
            <a:pPr algn="ctr"/>
            <a:r>
              <a:rPr lang="it-IT" dirty="0"/>
              <a:t>L’indice di flusso è un rapporto tra:</a:t>
            </a:r>
            <a:br>
              <a:rPr lang="it-IT" dirty="0"/>
            </a:br>
            <a:r>
              <a:rPr lang="it-IT" dirty="0"/>
              <a:t>Il tempo impiegato per la consegna o la soddisfazione della richiesta fatta dal cliente e la tempistica per processare quella fase di lavoro.</a:t>
            </a:r>
          </a:p>
        </p:txBody>
      </p:sp>
      <p:sp>
        <p:nvSpPr>
          <p:cNvPr id="3" name="Segnaposto data 2">
            <a:extLst>
              <a:ext uri="{FF2B5EF4-FFF2-40B4-BE49-F238E27FC236}">
                <a16:creationId xmlns:a16="http://schemas.microsoft.com/office/drawing/2014/main" id="{314A6114-986F-3458-E2C7-BDBF28F38EB5}"/>
              </a:ext>
            </a:extLst>
          </p:cNvPr>
          <p:cNvSpPr>
            <a:spLocks noGrp="1"/>
          </p:cNvSpPr>
          <p:nvPr>
            <p:ph type="dt" sz="half" idx="10"/>
          </p:nvPr>
        </p:nvSpPr>
        <p:spPr/>
        <p:txBody>
          <a:bodyPr/>
          <a:lstStyle/>
          <a:p>
            <a:fld id="{8CADA2D0-3354-1D41-93F0-751E96C98400}" type="datetime1">
              <a:rPr lang="it-IT" smtClean="0"/>
              <a:t>29/05/22</a:t>
            </a:fld>
            <a:endParaRPr lang="en-US"/>
          </a:p>
        </p:txBody>
      </p:sp>
      <p:sp>
        <p:nvSpPr>
          <p:cNvPr id="4" name="Segnaposto piè di pagina 3">
            <a:extLst>
              <a:ext uri="{FF2B5EF4-FFF2-40B4-BE49-F238E27FC236}">
                <a16:creationId xmlns:a16="http://schemas.microsoft.com/office/drawing/2014/main" id="{BA21F67E-BF00-E90C-08A1-7A1C629B7BD1}"/>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084E8347-ABD8-E2E1-716E-ABF8B058C124}"/>
              </a:ext>
            </a:extLst>
          </p:cNvPr>
          <p:cNvSpPr>
            <a:spLocks noGrp="1"/>
          </p:cNvSpPr>
          <p:nvPr>
            <p:ph type="sldNum" sz="quarter" idx="12"/>
          </p:nvPr>
        </p:nvSpPr>
        <p:spPr/>
        <p:txBody>
          <a:bodyPr/>
          <a:lstStyle/>
          <a:p>
            <a:fld id="{19590046-DA73-4BBF-84B5-C08E6F75191A}" type="slidenum">
              <a:rPr lang="en-US" smtClean="0"/>
              <a:t>8</a:t>
            </a:fld>
            <a:endParaRPr lang="en-US"/>
          </a:p>
        </p:txBody>
      </p:sp>
    </p:spTree>
    <p:extLst>
      <p:ext uri="{BB962C8B-B14F-4D97-AF65-F5344CB8AC3E}">
        <p14:creationId xmlns:p14="http://schemas.microsoft.com/office/powerpoint/2010/main" val="175252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FF7B1-02FC-2158-9917-EE7E7D2663B6}"/>
              </a:ext>
            </a:extLst>
          </p:cNvPr>
          <p:cNvSpPr>
            <a:spLocks noGrp="1"/>
          </p:cNvSpPr>
          <p:nvPr>
            <p:ph type="title"/>
          </p:nvPr>
        </p:nvSpPr>
        <p:spPr>
          <a:xfrm>
            <a:off x="628650" y="365126"/>
            <a:ext cx="7886700" cy="5556703"/>
          </a:xfrm>
        </p:spPr>
        <p:txBody>
          <a:bodyPr>
            <a:normAutofit/>
          </a:bodyPr>
          <a:lstStyle/>
          <a:p>
            <a:pPr algn="ctr"/>
            <a:r>
              <a:rPr lang="it-IT" dirty="0"/>
              <a:t>Esistono diversi indici di flusso (per questo vi chiedo di calcolare il vostro per singolo ufficio/dipartimento).</a:t>
            </a:r>
            <a:br>
              <a:rPr lang="it-IT" dirty="0"/>
            </a:br>
            <a:r>
              <a:rPr lang="it-IT" dirty="0"/>
              <a:t>C’è un indice di flusso per gli approvvigionamenti; uno di produzione, quindi applicato alla logistica e infine di sviluppo e introduzione di nuovi prodotti.</a:t>
            </a:r>
          </a:p>
        </p:txBody>
      </p:sp>
      <p:sp>
        <p:nvSpPr>
          <p:cNvPr id="3" name="Segnaposto data 2">
            <a:extLst>
              <a:ext uri="{FF2B5EF4-FFF2-40B4-BE49-F238E27FC236}">
                <a16:creationId xmlns:a16="http://schemas.microsoft.com/office/drawing/2014/main" id="{FD98F614-F50C-8B98-B44B-78E26E55FBC3}"/>
              </a:ext>
            </a:extLst>
          </p:cNvPr>
          <p:cNvSpPr>
            <a:spLocks noGrp="1"/>
          </p:cNvSpPr>
          <p:nvPr>
            <p:ph type="dt" sz="half" idx="10"/>
          </p:nvPr>
        </p:nvSpPr>
        <p:spPr/>
        <p:txBody>
          <a:bodyPr/>
          <a:lstStyle/>
          <a:p>
            <a:fld id="{AFDD76F5-50E3-7440-AE94-FF4FD5CD378B}" type="datetime1">
              <a:rPr lang="it-IT" smtClean="0"/>
              <a:t>29/05/22</a:t>
            </a:fld>
            <a:endParaRPr lang="en-US"/>
          </a:p>
        </p:txBody>
      </p:sp>
      <p:sp>
        <p:nvSpPr>
          <p:cNvPr id="4" name="Segnaposto piè di pagina 3">
            <a:extLst>
              <a:ext uri="{FF2B5EF4-FFF2-40B4-BE49-F238E27FC236}">
                <a16:creationId xmlns:a16="http://schemas.microsoft.com/office/drawing/2014/main" id="{132078CE-E858-5437-F82C-207A97C63C15}"/>
              </a:ext>
            </a:extLst>
          </p:cNvPr>
          <p:cNvSpPr>
            <a:spLocks noGrp="1"/>
          </p:cNvSpPr>
          <p:nvPr>
            <p:ph type="ftr" sz="quarter" idx="11"/>
          </p:nvPr>
        </p:nvSpPr>
        <p:spPr/>
        <p:txBody>
          <a:bodyPr/>
          <a:lstStyle/>
          <a:p>
            <a:r>
              <a:rPr lang="en-US"/>
              <a:t>Prof Carlini per i corsi aziendali</a:t>
            </a:r>
          </a:p>
        </p:txBody>
      </p:sp>
      <p:sp>
        <p:nvSpPr>
          <p:cNvPr id="5" name="Segnaposto numero diapositiva 4">
            <a:extLst>
              <a:ext uri="{FF2B5EF4-FFF2-40B4-BE49-F238E27FC236}">
                <a16:creationId xmlns:a16="http://schemas.microsoft.com/office/drawing/2014/main" id="{6E50622F-DE82-28B2-8279-A027FC16F0FD}"/>
              </a:ext>
            </a:extLst>
          </p:cNvPr>
          <p:cNvSpPr>
            <a:spLocks noGrp="1"/>
          </p:cNvSpPr>
          <p:nvPr>
            <p:ph type="sldNum" sz="quarter" idx="12"/>
          </p:nvPr>
        </p:nvSpPr>
        <p:spPr/>
        <p:txBody>
          <a:bodyPr/>
          <a:lstStyle/>
          <a:p>
            <a:fld id="{19590046-DA73-4BBF-84B5-C08E6F75191A}" type="slidenum">
              <a:rPr lang="en-US" smtClean="0"/>
              <a:t>9</a:t>
            </a:fld>
            <a:endParaRPr lang="en-US"/>
          </a:p>
        </p:txBody>
      </p:sp>
    </p:spTree>
    <p:extLst>
      <p:ext uri="{BB962C8B-B14F-4D97-AF65-F5344CB8AC3E}">
        <p14:creationId xmlns:p14="http://schemas.microsoft.com/office/powerpoint/2010/main" val="316218500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Ritaglio">
  <a:themeElements>
    <a:clrScheme name="Ritaglio">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itazione">
  <a:themeElements>
    <a:clrScheme name="Citazion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{9C40368D-6C9C-D644-8785-9D6CFA34A9DA}tf16401378</Template>
  <TotalTime>220</TotalTime>
  <Words>2330</Words>
  <Application>Microsoft Macintosh PowerPoint</Application>
  <PresentationFormat>Presentazione su schermo (4:3)</PresentationFormat>
  <Paragraphs>168</Paragraphs>
  <Slides>42</Slides>
  <Notes>0</Notes>
  <HiddenSlides>0</HiddenSlides>
  <MMClips>0</MMClips>
  <ScaleCrop>false</ScaleCrop>
  <HeadingPairs>
    <vt:vector size="6" baseType="variant">
      <vt:variant>
        <vt:lpstr>Caratteri utilizzati</vt:lpstr>
      </vt:variant>
      <vt:variant>
        <vt:i4>8</vt:i4>
      </vt:variant>
      <vt:variant>
        <vt:lpstr>Tema</vt:lpstr>
      </vt:variant>
      <vt:variant>
        <vt:i4>6</vt:i4>
      </vt:variant>
      <vt:variant>
        <vt:lpstr>Titoli diapositive</vt:lpstr>
      </vt:variant>
      <vt:variant>
        <vt:i4>42</vt:i4>
      </vt:variant>
    </vt:vector>
  </HeadingPairs>
  <TitlesOfParts>
    <vt:vector size="56" baseType="lpstr">
      <vt:lpstr>Arial</vt:lpstr>
      <vt:lpstr>Bembo</vt:lpstr>
      <vt:lpstr>Calibri</vt:lpstr>
      <vt:lpstr>Calibri Light</vt:lpstr>
      <vt:lpstr>Century Gothic</vt:lpstr>
      <vt:lpstr>Corbel</vt:lpstr>
      <vt:lpstr>Franklin Gothic Book</vt:lpstr>
      <vt:lpstr>Wingdings 2</vt:lpstr>
      <vt:lpstr>AdornVTI</vt:lpstr>
      <vt:lpstr>Celestiale</vt:lpstr>
      <vt:lpstr>Cornice</vt:lpstr>
      <vt:lpstr>Ritaglio</vt:lpstr>
      <vt:lpstr>Tema di Office</vt:lpstr>
      <vt:lpstr>Citazione</vt:lpstr>
      <vt:lpstr>Produzione snella   Appunti di studio, lezione 3 nello specifico della materia, successiva ad altre 3 d’introduzione.  Prof Giovanni Carlini – corsi aziendali  </vt:lpstr>
      <vt:lpstr>Nelle precedenti lezioni abbiamo studiato lo stato attuale cercando di capirne le forze che interagiscono in ogni settore e la migliore formalizzazione strutturale possibile.  La regola è che chi capisce, è sempre in grado d’agire perché gode della visuale d’insieme.  </vt:lpstr>
      <vt:lpstr>Oggi, ultima lezione, ci portiamo «oltre» in quello che dovrebbe essere il futuro. La progettazione del futuro rappresenta il tema che dobbiamo capire in questa sessione formativa (è anche bello da dire come suono e pensiero).</vt:lpstr>
      <vt:lpstr>Per evitare che più componenti produttive che partecipano a questo tavolo di formazione, si focalizzino su argomenti che non seguono e non interessano, ora apriamo il gruppo per singole aree. Prima di farlo vi offro cenni comuni prelevati dall’ambito produttivo affinchè tutti possano estrarre idee per i rispettivi comparti, uffici e aree aziendali.</vt:lpstr>
      <vt:lpstr>I singoli gruppi dovranno applicare i principi qui descritti (di smarcata origine produttiva) nei singoli reparti e dipartimenti.</vt:lpstr>
      <vt:lpstr>L’obiettivo primo è unire il TEMPO DI LAVORO  al TEMPO A VALORE (quello a valore è quanto il cliente esterno ci riconosce per l’attività lavorativa).   Per raggiungere questa »congiunzione» l’organizzazione spaziale degli oggetti/utensili in uso è strategica!</vt:lpstr>
      <vt:lpstr>Grazie alla sensibilità nell’organizzare il nostro spazio di lavoro e quello della cella/ufficio/mansione nella quale siamo, si perviene all’INDICE DI FLUSSO</vt:lpstr>
      <vt:lpstr>L’indice di flusso è un rapporto tra: Il tempo impiegato per la consegna o la soddisfazione della richiesta fatta dal cliente e la tempistica per processare quella fase di lavoro.</vt:lpstr>
      <vt:lpstr>Esistono diversi indici di flusso (per questo vi chiedo di calcolare il vostro per singolo ufficio/dipartimento). C’è un indice di flusso per gli approvvigionamenti; uno di produzione, quindi applicato alla logistica e infine di sviluppo e introduzione di nuovi prodotti.</vt:lpstr>
      <vt:lpstr>Farvi entrare (tutti) nella logica di un indice di flusso vuol dire capire il peso e la responsabilità del tempo impiegato nello svolgimento della funzione lavorativa, quindi poter anche passare su concetti di produttività.</vt:lpstr>
      <vt:lpstr>L’INDICE DI FLUSSO in produzione coglie diversi momenti che sono: - operazioni di produzione; - controllo del prodotto in fase di lavorazione e successiva; - trasporto da un reparto all’altro; - tempi d’attesa; - immagazzinaggio. Quali sono le componenti dell’INDICE di flusso nell’ufficio acquisti, in quello progettazione e sviluppo, gestione delle stagioni di prodotto etc?  Ogni reparto focalizzi le componenti del suo indice di flusso (tempo 5 minuti di raccoglimento) </vt:lpstr>
      <vt:lpstr>Presentazione collettiva del singolo indice di flusso (tempo 8 minuti)</vt:lpstr>
      <vt:lpstr>E’ giunto il tempo di parlare, in questo corso di «ritmo», quel takt time che ha permesso, nella seconda guerra mondiale, di produrre 1 bombardiere del tipo B-24 all’ora. Fu lo slogan commerciale degli anni 1944-1945, «un bombardiere all’ora». Prego cercare in internet e visualizzare la sagoma di un Consolitade B-24 Liberator per capire di cosa stiamo discutendo.  </vt:lpstr>
      <vt:lpstr>Il ritmo si calcola (anche questo) come rapporto tra:  tempo assegnato ad ogni turno ------------------------------- quantità richiesta dal cliente in pezzi  Il parametro è giustamente calibrato sulla produzione, ma per la divisione progettazione e industrializzazione (ad esempio) il denominatore è quanto l’azienda ci chiede di realizzare mentre al numeratore ci sono le ore di servizio svolte.   </vt:lpstr>
      <vt:lpstr>In questa idea c’è la “cella” unità fondamentale di produzione</vt:lpstr>
      <vt:lpstr>Come alimentare il flusso di produzione in una cella, il che vuol dire  in paragone con i vostri rispettivi uffici e funzioni? </vt:lpstr>
      <vt:lpstr>A seguire 8 schemi redatti a mano come già affrontato nella precedente lezione.</vt:lpstr>
      <vt:lpstr>Nel transito verso la produzione snella è necessario evolvere da una produzione per reparti a una di flusso (ecco il senso della grafica 16).  Dibattito interno per tradurre questo concetto anche per le mansioni d’ufficio anziché solo di produzione. </vt:lpstr>
      <vt:lpstr>A livello di proposta per gli uffici, anzichè pensare alla “stagione” si ragioni su tutte le stagioni dell’anno (mi pare 8 in questa realtà) o anzichè sul cliente/fornitore, a tutti i clienti e fornitori applicando una politica di comportamento strategico (la politica di questa azienda) anzichè una singola pratica da seguire.  Detto in altre parole applicare LA POLITICA AZIENDALE  </vt:lpstr>
      <vt:lpstr>Nel processo d’avvio o tendenza verso la produzione snella: - non avere fretta; - non preoccuparsi del modello o tecnica da usare, quanto l’impatto sulle risorse e il coinvolgimento delle persone: IL COINVOLGIMENTO, quindi COINVOLGERE.  Per ogni riferimento o mansione o aspetto, crearsi un referente preciso a cui chiedere e responsabilizzare (quindi coinvolgere) </vt:lpstr>
      <vt:lpstr>In produzione si definisce cella (o cellula) un’unità di lavoro concentrata e limitata, gestita da 3-12 addetti con 5-15 stazioni di lavoro.  Quesito: è meglio avere tante celle o poche? Dipende dalla complessità della produzione, dalla presenza di capi reparto responsabili e adeguati al ruolo, dalla maturità del/della direzione di produzione.</vt:lpstr>
      <vt:lpstr>Le celle sono applicate solitamente in 2 tipologie di produzione che sono: - per processo dove i macchinari sono uniti per tipo di processo che viene svolto a flussi incrociati in un’estrema flessibilità;   - per prodotto quindi per organizzazione lineare della postazioni con un’organizzazione dei macchinari per ciclo di produzione. Il vantaggio è l’elevato numero di pezzi prodotti e lo svantaggio è che in manutenzione si ferma tutto.</vt:lpstr>
      <vt:lpstr>Per una scelta di campo, la produzione snella opta per lo schema a prodotto anziché per processo e in questo la cella brilla di luce propria.</vt:lpstr>
      <vt:lpstr>I vantaggi del lavoro attraverso la cella sono diversi: - contrazione del tempo d’attraversamento dei materiali movimentati; - lotti ridotti; - responsabilità chiare da affidare; - minore investimento in attrezzature; - tempi di manutenzione ridotti; - flusso informativo diretto; - si produce solo quello che serve; - processi produttivi sincronizzati; - minore o nullo accumolo di scorte. </vt:lpstr>
      <vt:lpstr>Va ricordato ancora, che nel disegno produttivo per processo, ogni reparto gestisce l’intera gamma di prodotti, NON solo una famiglia di codici simili.  Questo fatto impedisce l’abbattimento dei tempi di manutenzione ed ostacola il flusso continuo che è invece lo scopo della produzione snella.</vt:lpstr>
      <vt:lpstr>Per progettare una cellula ci sono 3 passaggi: - cosa fare; (famiglie tecnologiche di prodotti) - chi lo fa;(ingegnerizzare il processo) - come lo fa (livellamento della produzione)  Solo un accenno: livellamento di Heijunka (approfondimento a carico del singolo frequentatore di corso)</vt:lpstr>
      <vt:lpstr>Comunque Heijunka non è una persona, ma una parola giapponese che significa livellamento.  L’obiettivo è livellare i picchi di produzione.</vt:lpstr>
      <vt:lpstr>Nella progettazione della cella c’è la mappature dei flussi (si veda il disegno numero 16).  Il passo successivo, definita la cella, prevede il passaggio dalla produzione imposta dall’azienda a quella traina dal cliente ed è qui che interviene e serve il cartellino (disegni 12 e 13)</vt:lpstr>
      <vt:lpstr>Il cartellino e la produzione trainata dal cliente servono (come ormai noto e qui solo ripassato) a: - produrre solo se necessario; - produrre quando necessario; - produrre al massimo della qualità; - produrre senza accumuli di scorte e sprechi. </vt:lpstr>
      <vt:lpstr>E ancora vanno ricordati i passaggi ormai scontati che sono: - serve l’affidabilità dei fornitori; - consumi di materia prima regolari; - introduzione in produzione di materie prime per raggruppamento tecnologico favorendo il sistema per celle; - riduzione delle modifiche tecniche; - semplicità nella programmazione e controllo; - standardizzazione delle fasi di lavorazione; - riduzione dei tempi di manutenzione; </vt:lpstr>
      <vt:lpstr>E ancora: - affidabilità degli impianti; - stabilità dei programmi di produzione; - polivalenza del personale a tutti i livelli (in gergo si dice multitasking e multiskilling) - applicazione del concetto di «elasticità e duttilità». </vt:lpstr>
      <vt:lpstr>Nel disegno 11 si fa accenno ai contenitori in riferimento all’alimentazione della produzione come nel trasporto in magazzino del prodotto finito.   Sorge ora la domanda: quanto dev’essere capace un contenitore?   Esiste una formula.</vt:lpstr>
      <vt:lpstr>N è il numero totale dei contenitori tra 2 stazioni produttive; U = fabbisogno orario di pezzi;  T = tempo medio di sviluppo di un ciclo completo; C = capacità di trasporto pezzi del contenitore.  Ebbene: N = UT/C </vt:lpstr>
      <vt:lpstr>Come argomento molto tecnico ed effettivamente limitato alla sola produzione, va ricordata la tecnica SMED (single minute exchange of die) che riguarda la contrazione dei tempi di manutenzione dei macchinari.   Per gestire adeguatamente i tempi di cambio servono lotti piccoli!  Quindi c’è un problema di limite tecnico nella produzione.</vt:lpstr>
      <vt:lpstr>E nella manutenzione va distinta: - quella che si può fare a macchine in moto e in funzione detta OED; - quella che richiede la macchina spenta definita come IED (inside exchange of die)</vt:lpstr>
      <vt:lpstr>Certamente lotti piccoli consentono anche una minore necessità di giacenza media di magazzino.</vt:lpstr>
      <vt:lpstr>Il sistema SMED richiede 8 fasi (per chi tra noi è degli uffici pensi a tradurre questi passaggi squisitamente di produzione in gestione dei rispettivi dipartimenti); - mappatura; - distinzione tra operazioni IED e OED; - stesura di un nuovo ciclo di manutenzione; - eseguire UN FILMATO DELLE NUOVE OPERAZIONI IN CORSO DI SVOLGIMENTO; - parallelizzazione delle operazioni IED; - riduzione delle IED; - nuovo filmato; - affinamento del ciclo qui progettato. </vt:lpstr>
      <vt:lpstr>Con questi passaggi termina la parte introduttiva alla produzione snella e ora dobbiamo sviluppare un elaborato individuale d’accertamento.  </vt:lpstr>
      <vt:lpstr>La durata dell’accertamento (esame finale) è di 1,5 ora. Avrei potuto preparare 15 domande, ma preferisco, al contrario, che i quesiti emergano da Voi, quindi ogni partecipante si prepari 1 tema da formulare agli altri, compresa, ad esempio, la descrizione di una matrice nel metodo AHP sulla quale siete tutti preparatissimi o uno schema di Kano.</vt:lpstr>
      <vt:lpstr>Non vi chiedo il solito «compito in classe», ma una summa dei concetti elaborati in questi 6 incontri che sia e resti utile a voi stessi in una sorta di breviario rapido.   Non scordate i primi 3 incontri senza i quali non sareste giunti all’attuale visuale d’insieme!! (ecco perché le domande sono 15 e non le classiche 10)</vt:lpstr>
      <vt:lpstr>Gli elaborati individuali saranno corretti e valutati in questa sede, di fronte a Voi, individualmente presi, con voto. Le votazioni saranno consegnate alla Vostra azienda.  Il corso non è selettivo ma solamente informativo però l’azienda richiede una valutazione.</vt:lpstr>
      <vt:lpstr>Auguro a tutti buona fortuna, il corso si conclude, ma non il nostro personale e privato piacere di restare in contatto.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Produzione snella   Appunti di studio, lezione 3 nello specifico della materia, successiva ad altre 3 d’introduzione.  Prof Giovanni Carlini – corsi aziendali,  </dc:title>
  <dc:creator>prof giovanni Carlini</dc:creator>
  <cp:lastModifiedBy>prof giovanni Carlini</cp:lastModifiedBy>
  <cp:revision>44</cp:revision>
  <dcterms:created xsi:type="dcterms:W3CDTF">2022-05-24T18:59:10Z</dcterms:created>
  <dcterms:modified xsi:type="dcterms:W3CDTF">2022-05-29T18:40:19Z</dcterms:modified>
</cp:coreProperties>
</file>